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67" r:id="rId3"/>
    <p:sldId id="263" r:id="rId4"/>
    <p:sldId id="258" r:id="rId5"/>
    <p:sldId id="268" r:id="rId6"/>
    <p:sldId id="328" r:id="rId7"/>
    <p:sldId id="312" r:id="rId8"/>
    <p:sldId id="313" r:id="rId9"/>
    <p:sldId id="314" r:id="rId10"/>
    <p:sldId id="320" r:id="rId11"/>
    <p:sldId id="321" r:id="rId12"/>
    <p:sldId id="287" r:id="rId13"/>
    <p:sldId id="324" r:id="rId14"/>
    <p:sldId id="325" r:id="rId15"/>
    <p:sldId id="322" r:id="rId16"/>
    <p:sldId id="323" r:id="rId17"/>
    <p:sldId id="326" r:id="rId18"/>
    <p:sldId id="329" r:id="rId19"/>
    <p:sldId id="327" r:id="rId20"/>
    <p:sldId id="277" r:id="rId21"/>
    <p:sldId id="317" r:id="rId22"/>
    <p:sldId id="318" r:id="rId23"/>
    <p:sldId id="319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Josefin Slab" pitchFamily="2" charset="0"/>
      <p:regular r:id="rId27"/>
      <p:bold r:id="rId28"/>
      <p:italic r:id="rId29"/>
      <p:boldItalic r:id="rId30"/>
    </p:embeddedFont>
    <p:embeddedFont>
      <p:font typeface="Josefin Slab SemiBold" pitchFamily="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oiret One" panose="0000050000000000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0978B-83F6-4F15-A739-342440C33812}">
  <a:tblStyle styleId="{97E0978B-83F6-4F15-A739-342440C33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82" autoAdjust="0"/>
  </p:normalViewPr>
  <p:slideViewPr>
    <p:cSldViewPr snapToGrid="0">
      <p:cViewPr varScale="1">
        <p:scale>
          <a:sx n="80" d="100"/>
          <a:sy n="80" d="100"/>
        </p:scale>
        <p:origin x="15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87B97A73-A98D-2510-9DF1-B64398FD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69E5CB26-8B6B-E777-D468-3FBDE2FE7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8813892B-65E9-1EF5-3067-43E0F5B95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r>
              <a:rPr lang="he-IL" b="1" dirty="0"/>
              <a:t>אלכסון זה </a:t>
            </a:r>
            <a:r>
              <a:rPr lang="en-US" b="1" dirty="0"/>
              <a:t>R2</a:t>
            </a:r>
          </a:p>
          <a:p>
            <a:pPr algn="r" rtl="1">
              <a:buNone/>
            </a:pPr>
            <a:r>
              <a:rPr lang="he-IL" b="1" dirty="0"/>
              <a:t>שאר התאים זה </a:t>
            </a:r>
            <a:r>
              <a:rPr lang="en-US" b="1" dirty="0" err="1"/>
              <a:t>p_value</a:t>
            </a:r>
            <a:r>
              <a:rPr lang="en-US" b="1" dirty="0"/>
              <a:t> of paired t-test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Overall Conclusions &amp; Recommendations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 both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terms of MAE.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significant difference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exists between: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Practical Takeaways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your main criterion is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absolute prediction error (MAE)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tied at the top, with no significant difference between them.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has the advantage of modeling count data natively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Medals_Count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consistently underperforms compared to Poisson and Random Forest (significant difference).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performs worse than both Poisson and Random Forest (significant difference), but not significantly different from Linear Regression.</a:t>
            </a:r>
          </a:p>
          <a:p>
            <a:endParaRPr lang="he-IL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Importance: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GDP_norm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by far the most important feature across all models, demonstrating that a country’s economic strength is the key predictor of Olympic medal success in the Summer Games.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Population_norm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provides some additional predictive power, but its effect is much smaller than GDP.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had zero or negligible importance in every model, indicating that, after controlling for GDP and population, these factors do not explain further variation in medal counts.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Takeaway: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regression models (Random Forest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are best for predicting medal counts with numeric country-level features.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 strength (GDP) overwhelmingly determines Olympic success, with population contributing marginally.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Hosting the games or being a communist regime does not provide additional predictive value for medal counts in the Summer Olympics when economic and population factors are included.</a:t>
            </a:r>
          </a:p>
          <a:p>
            <a:pPr algn="r" rtl="1">
              <a:buNone/>
            </a:pPr>
            <a:endParaRPr lang="en-US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58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5C80FDD8-777E-CB4D-4C15-58177055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567178FB-0353-A790-C836-E8FCD6488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ED463165-7A74-057C-3089-5E2CC6E68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Predicting medal counts for the Winter Olympics is more challenging (lower R² scores) than for the Summer Games.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economic strength and population size are important, with population mattering more in Winter sports.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Factors like hosting and regime are not predictive once economic and demographic differences are included.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may be additional country-level or sport-specific variables needed to better explain or predict success in the Winter Olympics.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4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Economic strength and consistent participation are main drivers of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countries win few or no medals; a small number of countries dominate.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Visualizations: Histograms show right-skewed medal distribution; bar charts highlight dominant nations.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>
          <a:extLst>
            <a:ext uri="{FF2B5EF4-FFF2-40B4-BE49-F238E27FC236}">
              <a16:creationId xmlns:a16="http://schemas.microsoft.com/office/drawing/2014/main" id="{7136332C-941D-76DF-B1CD-896443E9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d78369c0c0_0_43279:notes">
            <a:extLst>
              <a:ext uri="{FF2B5EF4-FFF2-40B4-BE49-F238E27FC236}">
                <a16:creationId xmlns:a16="http://schemas.microsoft.com/office/drawing/2014/main" id="{FAEDE1DA-4373-D804-B107-060750DA7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d78369c0c0_0_43279:notes">
            <a:extLst>
              <a:ext uri="{FF2B5EF4-FFF2-40B4-BE49-F238E27FC236}">
                <a16:creationId xmlns:a16="http://schemas.microsoft.com/office/drawing/2014/main" id="{0AA855D3-CECD-58F0-A6F7-70A30B093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CAE3FD24-8106-DF78-4E96-73BAB6F0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24DA0494-BA2F-3139-21B6-97E751E1F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1597E25C-28D9-A9CF-787E-F6BF43B52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824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97F626D-B9D8-B526-A0E8-5F898BAB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ED6B5697-1BF9-1F73-664C-73FE4E484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2BB09949-16E5-624F-2864-CA3437070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926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721ED46-D2F9-AAF0-E9A7-ED987F6C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1CDD17BA-AFCD-6D3F-23AB-D40377A42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905872E0-06DC-D5ED-452C-9296B7B51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32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B53D71CB-CF05-BC41-93EE-C8932DDE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A55E97A-3671-B75E-9974-CE69EEC95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CFF5DBDA-D2FF-538E-6F1C-3BB6BAFDB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89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49F690AE-5579-4FC5-C38C-F1395D50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6EB9BF7-71BB-B70A-0399-09D1344F5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061BD912-E646-4D51-A39E-8283B4B496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94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EB8B1EAC-CCB5-15CE-FDD4-B85F9699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AA785D80-8447-7D3E-2F9E-942649ECE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60D49881-AF53-2AF7-952C-795AC80CF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26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d769106896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d769106896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>
          <a:extLst>
            <a:ext uri="{FF2B5EF4-FFF2-40B4-BE49-F238E27FC236}">
              <a16:creationId xmlns:a16="http://schemas.microsoft.com/office/drawing/2014/main" id="{ACF631F6-95FE-76E4-8AB0-5495805E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d76910681f_0_1525:notes">
            <a:extLst>
              <a:ext uri="{FF2B5EF4-FFF2-40B4-BE49-F238E27FC236}">
                <a16:creationId xmlns:a16="http://schemas.microsoft.com/office/drawing/2014/main" id="{85C9ED56-ECC7-A138-7AC2-FCE8D0C81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d76910681f_0_1525:notes">
            <a:extLst>
              <a:ext uri="{FF2B5EF4-FFF2-40B4-BE49-F238E27FC236}">
                <a16:creationId xmlns:a16="http://schemas.microsoft.com/office/drawing/2014/main" id="{9E2A1EB7-E63E-4E02-2306-25C2C1D15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8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809FCADC-3777-9540-0984-8DD97547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1380E44-4FEA-04FA-1985-4310598DC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AC93D06D-BAD7-5662-9A99-0EE366AD4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08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>
          <a:extLst>
            <a:ext uri="{FF2B5EF4-FFF2-40B4-BE49-F238E27FC236}">
              <a16:creationId xmlns:a16="http://schemas.microsoft.com/office/drawing/2014/main" id="{52F53326-C250-BC5B-2F74-7935EA90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c88e40d1bb_0_0:notes">
            <a:extLst>
              <a:ext uri="{FF2B5EF4-FFF2-40B4-BE49-F238E27FC236}">
                <a16:creationId xmlns:a16="http://schemas.microsoft.com/office/drawing/2014/main" id="{5EC67A49-30C3-ED33-089F-943765151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c88e40d1bb_0_0:notes">
            <a:extLst>
              <a:ext uri="{FF2B5EF4-FFF2-40B4-BE49-F238E27FC236}">
                <a16:creationId xmlns:a16="http://schemas.microsoft.com/office/drawing/2014/main" id="{87B35B1A-8150-3450-9C6A-403210445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2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להסביר שזה התהליך המסובך בפרויקט, כדי למצוא מסקנות מעניינות ולהרחיב פה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Methodology</a:t>
            </a:r>
            <a:endParaRPr lang="en-US" dirty="0"/>
          </a:p>
          <a:p>
            <a:pPr>
              <a:buNone/>
            </a:pPr>
            <a:r>
              <a:rPr lang="en-US" b="1" dirty="0"/>
              <a:t>Bullet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athlete participation, GDP, population, and host country data into a single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Standardized country names and handled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Engineering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log-normalized and standardized GDP &amp; population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indicators: Host status, regime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Aggregated medal counts and calculated “number of games attended.”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Approach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Tried several regression models: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Poisson Regression (for count data)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scikit-learn pipelines for reproducibility.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Trained and evaluated models separately for Summer and Winter Olympics, at both country-year and aggregate country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R² (explained 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(coefficients and permutation importance)</a:t>
            </a:r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14BC03A1-5D77-0D52-F812-ACF8B0E5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08740770-E192-08F8-12F5-0FA297484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842EAF4D-DFA3-6A64-A253-5C6DFFE0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3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-1021687" y="696900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959050">
            <a:off x="-1033158" y="4037559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94544">
            <a:off x="-439700" y="168036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3190">
            <a:off x="-638889" y="-995540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72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9021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7177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0"/>
          <p:cNvSpPr txBox="1">
            <a:spLocks noGrp="1"/>
          </p:cNvSpPr>
          <p:nvPr>
            <p:ph type="title" idx="2"/>
          </p:nvPr>
        </p:nvSpPr>
        <p:spPr>
          <a:xfrm>
            <a:off x="35859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2" name="Google Shape;1362;p20"/>
          <p:cNvSpPr txBox="1">
            <a:spLocks noGrp="1"/>
          </p:cNvSpPr>
          <p:nvPr>
            <p:ph type="subTitle" idx="3"/>
          </p:nvPr>
        </p:nvSpPr>
        <p:spPr>
          <a:xfrm>
            <a:off x="34016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0"/>
          <p:cNvSpPr txBox="1">
            <a:spLocks noGrp="1"/>
          </p:cNvSpPr>
          <p:nvPr>
            <p:ph type="title" idx="4"/>
          </p:nvPr>
        </p:nvSpPr>
        <p:spPr>
          <a:xfrm>
            <a:off x="62697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4" name="Google Shape;1364;p20"/>
          <p:cNvSpPr txBox="1">
            <a:spLocks noGrp="1"/>
          </p:cNvSpPr>
          <p:nvPr>
            <p:ph type="subTitle" idx="5"/>
          </p:nvPr>
        </p:nvSpPr>
        <p:spPr>
          <a:xfrm>
            <a:off x="6085350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0"/>
          <p:cNvSpPr/>
          <p:nvPr/>
        </p:nvSpPr>
        <p:spPr>
          <a:xfrm rot="10352466" flipH="1">
            <a:off x="7798338" y="-2234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7751763" y="5375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20"/>
          <p:cNvGrpSpPr/>
          <p:nvPr/>
        </p:nvGrpSpPr>
        <p:grpSpPr>
          <a:xfrm rot="10557757">
            <a:off x="-1519912" y="4112827"/>
            <a:ext cx="2302402" cy="1921250"/>
            <a:chOff x="396563" y="2211075"/>
            <a:chExt cx="421712" cy="351913"/>
          </a:xfrm>
        </p:grpSpPr>
        <p:sp>
          <p:nvSpPr>
            <p:cNvPr id="1369" name="Google Shape;1369;p2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20"/>
          <p:cNvSpPr/>
          <p:nvPr/>
        </p:nvSpPr>
        <p:spPr>
          <a:xfrm rot="-4567033">
            <a:off x="8054934" y="4244339"/>
            <a:ext cx="1934352" cy="191754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3419">
            <a:off x="467569" y="592222"/>
            <a:ext cx="1069151" cy="242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71497">
            <a:off x="6798483" y="688105"/>
            <a:ext cx="1069150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27149">
            <a:off x="7492688" y="1642921"/>
            <a:ext cx="1069151" cy="2427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13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30"/>
          <p:cNvSpPr/>
          <p:nvPr/>
        </p:nvSpPr>
        <p:spPr>
          <a:xfrm rot="10352466" flipH="1">
            <a:off x="8139463" y="-2759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0"/>
          <p:cNvSpPr/>
          <p:nvPr/>
        </p:nvSpPr>
        <p:spPr>
          <a:xfrm>
            <a:off x="8092888" y="485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30"/>
          <p:cNvGrpSpPr/>
          <p:nvPr/>
        </p:nvGrpSpPr>
        <p:grpSpPr>
          <a:xfrm rot="9180500">
            <a:off x="-1020756" y="4027680"/>
            <a:ext cx="2302382" cy="1921259"/>
            <a:chOff x="396563" y="2211075"/>
            <a:chExt cx="421712" cy="351913"/>
          </a:xfrm>
        </p:grpSpPr>
        <p:sp>
          <p:nvSpPr>
            <p:cNvPr id="2262" name="Google Shape;2262;p3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7" name="Google Shape;24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93" y="114388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5" y="2102313"/>
            <a:ext cx="1188211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99668">
            <a:off x="6895541" y="3377615"/>
            <a:ext cx="933305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24335">
            <a:off x="7336760" y="2748120"/>
            <a:ext cx="1188211" cy="269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156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"/>
          <p:cNvSpPr txBox="1">
            <a:spLocks noGrp="1"/>
          </p:cNvSpPr>
          <p:nvPr>
            <p:ph type="title"/>
          </p:nvPr>
        </p:nvSpPr>
        <p:spPr>
          <a:xfrm>
            <a:off x="1535513" y="14255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0" name="Google Shape;1810;p25"/>
          <p:cNvSpPr txBox="1">
            <a:spLocks noGrp="1"/>
          </p:cNvSpPr>
          <p:nvPr>
            <p:ph type="subTitle" idx="1"/>
          </p:nvPr>
        </p:nvSpPr>
        <p:spPr>
          <a:xfrm>
            <a:off x="1535600" y="18709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25"/>
          <p:cNvSpPr txBox="1">
            <a:spLocks noGrp="1"/>
          </p:cNvSpPr>
          <p:nvPr>
            <p:ph type="title" idx="2"/>
          </p:nvPr>
        </p:nvSpPr>
        <p:spPr>
          <a:xfrm>
            <a:off x="1535513" y="25081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2" name="Google Shape;1812;p25"/>
          <p:cNvSpPr txBox="1">
            <a:spLocks noGrp="1"/>
          </p:cNvSpPr>
          <p:nvPr>
            <p:ph type="subTitle" idx="3"/>
          </p:nvPr>
        </p:nvSpPr>
        <p:spPr>
          <a:xfrm>
            <a:off x="1535600" y="29535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25"/>
          <p:cNvSpPr txBox="1">
            <a:spLocks noGrp="1"/>
          </p:cNvSpPr>
          <p:nvPr>
            <p:ph type="title" idx="4"/>
          </p:nvPr>
        </p:nvSpPr>
        <p:spPr>
          <a:xfrm>
            <a:off x="1535523" y="35907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4" name="Google Shape;1814;p25"/>
          <p:cNvSpPr txBox="1">
            <a:spLocks noGrp="1"/>
          </p:cNvSpPr>
          <p:nvPr>
            <p:ph type="subTitle" idx="5"/>
          </p:nvPr>
        </p:nvSpPr>
        <p:spPr>
          <a:xfrm>
            <a:off x="1535514" y="40361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25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5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8" name="Google Shape;1818;p25"/>
          <p:cNvGrpSpPr/>
          <p:nvPr/>
        </p:nvGrpSpPr>
        <p:grpSpPr>
          <a:xfrm rot="1152473">
            <a:off x="8675971" y="-601893"/>
            <a:ext cx="2302395" cy="1921250"/>
            <a:chOff x="396563" y="2211075"/>
            <a:chExt cx="421712" cy="351913"/>
          </a:xfrm>
        </p:grpSpPr>
        <p:sp>
          <p:nvSpPr>
            <p:cNvPr id="1819" name="Google Shape;1819;p2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307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4"/>
          <p:cNvSpPr txBox="1">
            <a:spLocks noGrp="1"/>
          </p:cNvSpPr>
          <p:nvPr>
            <p:ph type="title"/>
          </p:nvPr>
        </p:nvSpPr>
        <p:spPr>
          <a:xfrm>
            <a:off x="172530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24"/>
          <p:cNvSpPr txBox="1">
            <a:spLocks noGrp="1"/>
          </p:cNvSpPr>
          <p:nvPr>
            <p:ph type="subTitle" idx="1"/>
          </p:nvPr>
        </p:nvSpPr>
        <p:spPr>
          <a:xfrm>
            <a:off x="17253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24"/>
          <p:cNvSpPr txBox="1">
            <a:spLocks noGrp="1"/>
          </p:cNvSpPr>
          <p:nvPr>
            <p:ph type="title" idx="2"/>
          </p:nvPr>
        </p:nvSpPr>
        <p:spPr>
          <a:xfrm>
            <a:off x="461995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0" name="Google Shape;1790;p24"/>
          <p:cNvSpPr txBox="1">
            <a:spLocks noGrp="1"/>
          </p:cNvSpPr>
          <p:nvPr>
            <p:ph type="subTitle" idx="3"/>
          </p:nvPr>
        </p:nvSpPr>
        <p:spPr>
          <a:xfrm>
            <a:off x="53337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24"/>
          <p:cNvSpPr txBox="1">
            <a:spLocks noGrp="1"/>
          </p:cNvSpPr>
          <p:nvPr>
            <p:ph type="title" idx="4"/>
          </p:nvPr>
        </p:nvSpPr>
        <p:spPr>
          <a:xfrm>
            <a:off x="1725300" y="3249755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24"/>
          <p:cNvSpPr txBox="1">
            <a:spLocks noGrp="1"/>
          </p:cNvSpPr>
          <p:nvPr>
            <p:ph type="subTitle" idx="5"/>
          </p:nvPr>
        </p:nvSpPr>
        <p:spPr>
          <a:xfrm>
            <a:off x="1725300" y="3697178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24"/>
          <p:cNvSpPr txBox="1">
            <a:spLocks noGrp="1"/>
          </p:cNvSpPr>
          <p:nvPr>
            <p:ph type="title" idx="6"/>
          </p:nvPr>
        </p:nvSpPr>
        <p:spPr>
          <a:xfrm>
            <a:off x="4619950" y="32497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4" name="Google Shape;1794;p24"/>
          <p:cNvSpPr txBox="1">
            <a:spLocks noGrp="1"/>
          </p:cNvSpPr>
          <p:nvPr>
            <p:ph type="subTitle" idx="7"/>
          </p:nvPr>
        </p:nvSpPr>
        <p:spPr>
          <a:xfrm>
            <a:off x="5333700" y="3697755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24"/>
          <p:cNvSpPr/>
          <p:nvPr/>
        </p:nvSpPr>
        <p:spPr>
          <a:xfrm rot="1076310" flipH="1">
            <a:off x="7993007" y="4006305"/>
            <a:ext cx="1360318" cy="1766948"/>
          </a:xfrm>
          <a:custGeom>
            <a:avLst/>
            <a:gdLst/>
            <a:ahLst/>
            <a:cxnLst/>
            <a:rect l="l" t="t" r="r" b="b"/>
            <a:pathLst>
              <a:path w="54412" h="70677" extrusionOk="0">
                <a:moveTo>
                  <a:pt x="0" y="36671"/>
                </a:moveTo>
                <a:lnTo>
                  <a:pt x="13225" y="70677"/>
                </a:lnTo>
                <a:lnTo>
                  <a:pt x="54412" y="65368"/>
                </a:lnTo>
                <a:lnTo>
                  <a:pt x="34764" y="41564"/>
                </a:lnTo>
                <a:lnTo>
                  <a:pt x="33252" y="16248"/>
                </a:lnTo>
                <a:lnTo>
                  <a:pt x="230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797" name="Google Shape;1797;p24"/>
          <p:cNvGrpSpPr/>
          <p:nvPr/>
        </p:nvGrpSpPr>
        <p:grpSpPr>
          <a:xfrm>
            <a:off x="8609470" y="-353389"/>
            <a:ext cx="1152880" cy="1786798"/>
            <a:chOff x="7106428" y="-1451954"/>
            <a:chExt cx="693211" cy="1074378"/>
          </a:xfrm>
        </p:grpSpPr>
        <p:sp>
          <p:nvSpPr>
            <p:cNvPr id="1798" name="Google Shape;1798;p24"/>
            <p:cNvSpPr/>
            <p:nvPr/>
          </p:nvSpPr>
          <p:spPr>
            <a:xfrm>
              <a:off x="7106428" y="-1451954"/>
              <a:ext cx="586906" cy="482372"/>
            </a:xfrm>
            <a:custGeom>
              <a:avLst/>
              <a:gdLst/>
              <a:ahLst/>
              <a:cxnLst/>
              <a:rect l="l" t="t" r="r" b="b"/>
              <a:pathLst>
                <a:path w="8287" h="6811" extrusionOk="0">
                  <a:moveTo>
                    <a:pt x="7845" y="1"/>
                  </a:moveTo>
                  <a:cubicBezTo>
                    <a:pt x="7786" y="1"/>
                    <a:pt x="7725" y="16"/>
                    <a:pt x="7668" y="48"/>
                  </a:cubicBezTo>
                  <a:cubicBezTo>
                    <a:pt x="6822" y="477"/>
                    <a:pt x="6179" y="1608"/>
                    <a:pt x="5489" y="2798"/>
                  </a:cubicBezTo>
                  <a:cubicBezTo>
                    <a:pt x="4632" y="4322"/>
                    <a:pt x="3727" y="5894"/>
                    <a:pt x="2477" y="6037"/>
                  </a:cubicBezTo>
                  <a:cubicBezTo>
                    <a:pt x="2435" y="6040"/>
                    <a:pt x="2394" y="6041"/>
                    <a:pt x="2356" y="6041"/>
                  </a:cubicBezTo>
                  <a:cubicBezTo>
                    <a:pt x="2074" y="6041"/>
                    <a:pt x="1870" y="5963"/>
                    <a:pt x="1703" y="5775"/>
                  </a:cubicBezTo>
                  <a:cubicBezTo>
                    <a:pt x="953" y="4942"/>
                    <a:pt x="1226" y="2501"/>
                    <a:pt x="1405" y="1644"/>
                  </a:cubicBezTo>
                  <a:cubicBezTo>
                    <a:pt x="1441" y="1429"/>
                    <a:pt x="1310" y="1239"/>
                    <a:pt x="1107" y="1191"/>
                  </a:cubicBezTo>
                  <a:cubicBezTo>
                    <a:pt x="1084" y="1187"/>
                    <a:pt x="1060" y="1185"/>
                    <a:pt x="1037" y="1185"/>
                  </a:cubicBezTo>
                  <a:cubicBezTo>
                    <a:pt x="853" y="1185"/>
                    <a:pt x="697" y="1309"/>
                    <a:pt x="655" y="1489"/>
                  </a:cubicBezTo>
                  <a:cubicBezTo>
                    <a:pt x="584" y="1846"/>
                    <a:pt x="0" y="5037"/>
                    <a:pt x="1143" y="6299"/>
                  </a:cubicBezTo>
                  <a:cubicBezTo>
                    <a:pt x="1465" y="6632"/>
                    <a:pt x="1881" y="6811"/>
                    <a:pt x="2358" y="6811"/>
                  </a:cubicBezTo>
                  <a:lnTo>
                    <a:pt x="2560" y="6811"/>
                  </a:lnTo>
                  <a:cubicBezTo>
                    <a:pt x="4215" y="6632"/>
                    <a:pt x="5251" y="4799"/>
                    <a:pt x="6179" y="3191"/>
                  </a:cubicBezTo>
                  <a:cubicBezTo>
                    <a:pt x="6787" y="2084"/>
                    <a:pt x="7382" y="1060"/>
                    <a:pt x="8025" y="739"/>
                  </a:cubicBezTo>
                  <a:cubicBezTo>
                    <a:pt x="8215" y="632"/>
                    <a:pt x="8287" y="405"/>
                    <a:pt x="8192" y="215"/>
                  </a:cubicBezTo>
                  <a:cubicBezTo>
                    <a:pt x="8117" y="82"/>
                    <a:pt x="7984" y="1"/>
                    <a:pt x="7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7315496" y="-1153012"/>
              <a:ext cx="330670" cy="729897"/>
            </a:xfrm>
            <a:custGeom>
              <a:avLst/>
              <a:gdLst/>
              <a:ahLst/>
              <a:cxnLst/>
              <a:rect l="l" t="t" r="r" b="b"/>
              <a:pathLst>
                <a:path w="4669" h="10306" extrusionOk="0">
                  <a:moveTo>
                    <a:pt x="1942" y="0"/>
                  </a:moveTo>
                  <a:cubicBezTo>
                    <a:pt x="1883" y="0"/>
                    <a:pt x="1823" y="14"/>
                    <a:pt x="1763" y="42"/>
                  </a:cubicBezTo>
                  <a:cubicBezTo>
                    <a:pt x="1573" y="125"/>
                    <a:pt x="1501" y="351"/>
                    <a:pt x="1584" y="542"/>
                  </a:cubicBezTo>
                  <a:cubicBezTo>
                    <a:pt x="1680" y="732"/>
                    <a:pt x="3775" y="5293"/>
                    <a:pt x="144" y="9686"/>
                  </a:cubicBezTo>
                  <a:cubicBezTo>
                    <a:pt x="1" y="9841"/>
                    <a:pt x="25" y="10091"/>
                    <a:pt x="191" y="10222"/>
                  </a:cubicBezTo>
                  <a:cubicBezTo>
                    <a:pt x="251" y="10281"/>
                    <a:pt x="334" y="10305"/>
                    <a:pt x="430" y="10305"/>
                  </a:cubicBezTo>
                  <a:cubicBezTo>
                    <a:pt x="549" y="10305"/>
                    <a:pt x="656" y="10246"/>
                    <a:pt x="727" y="10174"/>
                  </a:cubicBezTo>
                  <a:cubicBezTo>
                    <a:pt x="4668" y="5412"/>
                    <a:pt x="2299" y="256"/>
                    <a:pt x="2275" y="221"/>
                  </a:cubicBezTo>
                  <a:cubicBezTo>
                    <a:pt x="2208" y="78"/>
                    <a:pt x="208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7470668" y="-951097"/>
              <a:ext cx="328971" cy="573521"/>
            </a:xfrm>
            <a:custGeom>
              <a:avLst/>
              <a:gdLst/>
              <a:ahLst/>
              <a:cxnLst/>
              <a:rect l="l" t="t" r="r" b="b"/>
              <a:pathLst>
                <a:path w="4645" h="8098" extrusionOk="0">
                  <a:moveTo>
                    <a:pt x="605" y="1"/>
                  </a:moveTo>
                  <a:cubicBezTo>
                    <a:pt x="524" y="1"/>
                    <a:pt x="449" y="5"/>
                    <a:pt x="382" y="13"/>
                  </a:cubicBezTo>
                  <a:cubicBezTo>
                    <a:pt x="155" y="48"/>
                    <a:pt x="1" y="239"/>
                    <a:pt x="36" y="441"/>
                  </a:cubicBezTo>
                  <a:cubicBezTo>
                    <a:pt x="58" y="646"/>
                    <a:pt x="225" y="792"/>
                    <a:pt x="406" y="792"/>
                  </a:cubicBezTo>
                  <a:cubicBezTo>
                    <a:pt x="426" y="792"/>
                    <a:pt x="445" y="790"/>
                    <a:pt x="465" y="787"/>
                  </a:cubicBezTo>
                  <a:cubicBezTo>
                    <a:pt x="469" y="787"/>
                    <a:pt x="509" y="783"/>
                    <a:pt x="578" y="783"/>
                  </a:cubicBezTo>
                  <a:cubicBezTo>
                    <a:pt x="958" y="783"/>
                    <a:pt x="2201" y="902"/>
                    <a:pt x="2906" y="2453"/>
                  </a:cubicBezTo>
                  <a:cubicBezTo>
                    <a:pt x="3763" y="4335"/>
                    <a:pt x="1560" y="7454"/>
                    <a:pt x="1525" y="7490"/>
                  </a:cubicBezTo>
                  <a:cubicBezTo>
                    <a:pt x="1406" y="7656"/>
                    <a:pt x="1441" y="7907"/>
                    <a:pt x="1620" y="8026"/>
                  </a:cubicBezTo>
                  <a:cubicBezTo>
                    <a:pt x="1679" y="8073"/>
                    <a:pt x="1763" y="8097"/>
                    <a:pt x="1834" y="8097"/>
                  </a:cubicBezTo>
                  <a:cubicBezTo>
                    <a:pt x="1953" y="8097"/>
                    <a:pt x="2072" y="8037"/>
                    <a:pt x="2144" y="7930"/>
                  </a:cubicBezTo>
                  <a:cubicBezTo>
                    <a:pt x="2251" y="7787"/>
                    <a:pt x="4644" y="4418"/>
                    <a:pt x="3608" y="2132"/>
                  </a:cubicBezTo>
                  <a:cubicBezTo>
                    <a:pt x="2840" y="422"/>
                    <a:pt x="1413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1801;p24"/>
          <p:cNvSpPr/>
          <p:nvPr/>
        </p:nvSpPr>
        <p:spPr>
          <a:xfrm rot="959050">
            <a:off x="-1245358" y="361168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4"/>
          <p:cNvSpPr/>
          <p:nvPr/>
        </p:nvSpPr>
        <p:spPr>
          <a:xfrm rot="6435670">
            <a:off x="7461513" y="4104941"/>
            <a:ext cx="2423334" cy="1996359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923" y="38211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56628">
            <a:off x="7490200" y="1088849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277">
            <a:off x="7136876" y="-37540"/>
            <a:ext cx="1069153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451775" y="250577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52586" y="1342197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4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1181425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4836300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1181425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4836300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9278821">
            <a:off x="-65284" y="3552247"/>
            <a:ext cx="1028265" cy="137017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66" name="Google Shape;66;p5"/>
          <p:cNvSpPr/>
          <p:nvPr/>
        </p:nvSpPr>
        <p:spPr>
          <a:xfrm rot="-4984379">
            <a:off x="8283576" y="3865584"/>
            <a:ext cx="1934331" cy="191752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7809125" y="9765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91425" y="453572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55581">
            <a:off x="112275" y="3198975"/>
            <a:ext cx="1069149" cy="18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7588" y="3990325"/>
            <a:ext cx="882478" cy="1078174"/>
          </a:xfrm>
          <a:custGeom>
            <a:avLst/>
            <a:gdLst/>
            <a:ahLst/>
            <a:cxnLst/>
            <a:rect l="l" t="t" r="r" b="b"/>
            <a:pathLst>
              <a:path w="54032" h="66014" extrusionOk="0">
                <a:moveTo>
                  <a:pt x="54032" y="24561"/>
                </a:moveTo>
                <a:lnTo>
                  <a:pt x="34006" y="0"/>
                </a:lnTo>
                <a:lnTo>
                  <a:pt x="17895" y="29185"/>
                </a:lnTo>
                <a:lnTo>
                  <a:pt x="0" y="39297"/>
                </a:lnTo>
                <a:lnTo>
                  <a:pt x="44272" y="66014"/>
                </a:lnTo>
                <a:lnTo>
                  <a:pt x="37407" y="404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71" name="Google Shape;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7224">
            <a:off x="8425069" y="171437"/>
            <a:ext cx="933305" cy="269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59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261984">
            <a:off x="27125" y="2602997"/>
            <a:ext cx="1069151" cy="242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33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65" name="Google Shape;2665;p33"/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6" name="Google Shape;2666;p33"/>
          <p:cNvSpPr txBox="1"/>
          <p:nvPr/>
        </p:nvSpPr>
        <p:spPr>
          <a:xfrm>
            <a:off x="3037275" y="2974325"/>
            <a:ext cx="306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including icons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and infographics &amp; images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highlight>
                <a:schemeClr val="lt2"/>
              </a:highlight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grpSp>
        <p:nvGrpSpPr>
          <p:cNvPr id="2667" name="Google Shape;2667;p33"/>
          <p:cNvGrpSpPr/>
          <p:nvPr/>
        </p:nvGrpSpPr>
        <p:grpSpPr>
          <a:xfrm rot="-5400000">
            <a:off x="-326066" y="5028394"/>
            <a:ext cx="3785712" cy="821161"/>
            <a:chOff x="5317450" y="3248250"/>
            <a:chExt cx="1553750" cy="337025"/>
          </a:xfrm>
        </p:grpSpPr>
        <p:sp>
          <p:nvSpPr>
            <p:cNvPr id="2668" name="Google Shape;2668;p33"/>
            <p:cNvSpPr/>
            <p:nvPr/>
          </p:nvSpPr>
          <p:spPr>
            <a:xfrm>
              <a:off x="5317450" y="3248250"/>
              <a:ext cx="1553750" cy="337025"/>
            </a:xfrm>
            <a:custGeom>
              <a:avLst/>
              <a:gdLst/>
              <a:ahLst/>
              <a:cxnLst/>
              <a:rect l="l" t="t" r="r" b="b"/>
              <a:pathLst>
                <a:path w="62150" h="13481" extrusionOk="0">
                  <a:moveTo>
                    <a:pt x="61070" y="517"/>
                  </a:moveTo>
                  <a:cubicBezTo>
                    <a:pt x="61380" y="517"/>
                    <a:pt x="61631" y="765"/>
                    <a:pt x="61631" y="1074"/>
                  </a:cubicBezTo>
                  <a:lnTo>
                    <a:pt x="61631" y="12407"/>
                  </a:lnTo>
                  <a:cubicBezTo>
                    <a:pt x="61631" y="12717"/>
                    <a:pt x="61380" y="12967"/>
                    <a:pt x="61070" y="12967"/>
                  </a:cubicBezTo>
                  <a:lnTo>
                    <a:pt x="58947" y="12967"/>
                  </a:lnTo>
                  <a:cubicBezTo>
                    <a:pt x="58637" y="12967"/>
                    <a:pt x="58387" y="12717"/>
                    <a:pt x="58387" y="12407"/>
                  </a:cubicBezTo>
                  <a:lnTo>
                    <a:pt x="58387" y="11888"/>
                  </a:lnTo>
                  <a:cubicBezTo>
                    <a:pt x="58387" y="11776"/>
                    <a:pt x="58319" y="11682"/>
                    <a:pt x="58216" y="11643"/>
                  </a:cubicBezTo>
                  <a:lnTo>
                    <a:pt x="56290" y="10959"/>
                  </a:lnTo>
                  <a:cubicBezTo>
                    <a:pt x="56264" y="10947"/>
                    <a:pt x="56234" y="10944"/>
                    <a:pt x="56205" y="10944"/>
                  </a:cubicBezTo>
                  <a:cubicBezTo>
                    <a:pt x="56205" y="10944"/>
                    <a:pt x="56202" y="10944"/>
                    <a:pt x="56202" y="10947"/>
                  </a:cubicBezTo>
                  <a:lnTo>
                    <a:pt x="523" y="12310"/>
                  </a:lnTo>
                  <a:lnTo>
                    <a:pt x="523" y="1175"/>
                  </a:lnTo>
                  <a:lnTo>
                    <a:pt x="56202" y="2540"/>
                  </a:lnTo>
                  <a:cubicBezTo>
                    <a:pt x="56231" y="2540"/>
                    <a:pt x="56264" y="2534"/>
                    <a:pt x="56293" y="2525"/>
                  </a:cubicBezTo>
                  <a:lnTo>
                    <a:pt x="58219" y="1838"/>
                  </a:lnTo>
                  <a:cubicBezTo>
                    <a:pt x="58322" y="1803"/>
                    <a:pt x="58393" y="1705"/>
                    <a:pt x="58393" y="1596"/>
                  </a:cubicBezTo>
                  <a:lnTo>
                    <a:pt x="58393" y="1074"/>
                  </a:lnTo>
                  <a:cubicBezTo>
                    <a:pt x="58393" y="768"/>
                    <a:pt x="58643" y="517"/>
                    <a:pt x="58953" y="517"/>
                  </a:cubicBezTo>
                  <a:close/>
                  <a:moveTo>
                    <a:pt x="58950" y="1"/>
                  </a:moveTo>
                  <a:cubicBezTo>
                    <a:pt x="58357" y="1"/>
                    <a:pt x="57874" y="482"/>
                    <a:pt x="57874" y="1074"/>
                  </a:cubicBezTo>
                  <a:lnTo>
                    <a:pt x="57874" y="1411"/>
                  </a:lnTo>
                  <a:lnTo>
                    <a:pt x="56166" y="2018"/>
                  </a:lnTo>
                  <a:lnTo>
                    <a:pt x="269" y="653"/>
                  </a:lnTo>
                  <a:cubicBezTo>
                    <a:pt x="198" y="653"/>
                    <a:pt x="127" y="676"/>
                    <a:pt x="80" y="726"/>
                  </a:cubicBezTo>
                  <a:cubicBezTo>
                    <a:pt x="33" y="774"/>
                    <a:pt x="1" y="838"/>
                    <a:pt x="1" y="909"/>
                  </a:cubicBezTo>
                  <a:lnTo>
                    <a:pt x="1" y="12572"/>
                  </a:lnTo>
                  <a:cubicBezTo>
                    <a:pt x="1" y="12643"/>
                    <a:pt x="27" y="12708"/>
                    <a:pt x="80" y="12758"/>
                  </a:cubicBezTo>
                  <a:cubicBezTo>
                    <a:pt x="130" y="12805"/>
                    <a:pt x="198" y="12832"/>
                    <a:pt x="269" y="12832"/>
                  </a:cubicBezTo>
                  <a:lnTo>
                    <a:pt x="56166" y="11460"/>
                  </a:lnTo>
                  <a:lnTo>
                    <a:pt x="57877" y="12068"/>
                  </a:lnTo>
                  <a:lnTo>
                    <a:pt x="57877" y="12404"/>
                  </a:lnTo>
                  <a:cubicBezTo>
                    <a:pt x="57877" y="12997"/>
                    <a:pt x="58357" y="13481"/>
                    <a:pt x="58953" y="13481"/>
                  </a:cubicBezTo>
                  <a:lnTo>
                    <a:pt x="61070" y="13481"/>
                  </a:lnTo>
                  <a:cubicBezTo>
                    <a:pt x="61666" y="13481"/>
                    <a:pt x="62147" y="12997"/>
                    <a:pt x="62150" y="12407"/>
                  </a:cubicBezTo>
                  <a:lnTo>
                    <a:pt x="62150" y="1074"/>
                  </a:lnTo>
                  <a:cubicBezTo>
                    <a:pt x="62150" y="482"/>
                    <a:pt x="61669" y="1"/>
                    <a:pt x="6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5362950" y="3313650"/>
              <a:ext cx="1335950" cy="47725"/>
            </a:xfrm>
            <a:custGeom>
              <a:avLst/>
              <a:gdLst/>
              <a:ahLst/>
              <a:cxnLst/>
              <a:rect l="l" t="t" r="r" b="b"/>
              <a:pathLst>
                <a:path w="53438" h="1909" extrusionOk="0">
                  <a:moveTo>
                    <a:pt x="322" y="1"/>
                  </a:moveTo>
                  <a:cubicBezTo>
                    <a:pt x="148" y="1"/>
                    <a:pt x="3" y="142"/>
                    <a:pt x="0" y="313"/>
                  </a:cubicBezTo>
                  <a:lnTo>
                    <a:pt x="0" y="322"/>
                  </a:lnTo>
                  <a:cubicBezTo>
                    <a:pt x="0" y="493"/>
                    <a:pt x="139" y="638"/>
                    <a:pt x="313" y="641"/>
                  </a:cubicBezTo>
                  <a:lnTo>
                    <a:pt x="53111" y="1909"/>
                  </a:lnTo>
                  <a:lnTo>
                    <a:pt x="53117" y="1909"/>
                  </a:lnTo>
                  <a:cubicBezTo>
                    <a:pt x="53291" y="1909"/>
                    <a:pt x="53435" y="1770"/>
                    <a:pt x="53438" y="1596"/>
                  </a:cubicBezTo>
                  <a:lnTo>
                    <a:pt x="53438" y="1590"/>
                  </a:lnTo>
                  <a:cubicBezTo>
                    <a:pt x="53438" y="1416"/>
                    <a:pt x="53299" y="1272"/>
                    <a:pt x="53125" y="1269"/>
                  </a:cubicBezTo>
                  <a:lnTo>
                    <a:pt x="327" y="4"/>
                  </a:lnTo>
                  <a:cubicBezTo>
                    <a:pt x="324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5362875" y="3375950"/>
              <a:ext cx="1336100" cy="140550"/>
            </a:xfrm>
            <a:custGeom>
              <a:avLst/>
              <a:gdLst/>
              <a:ahLst/>
              <a:cxnLst/>
              <a:rect l="l" t="t" r="r" b="b"/>
              <a:pathLst>
                <a:path w="53444" h="5622" extrusionOk="0">
                  <a:moveTo>
                    <a:pt x="325" y="0"/>
                  </a:moveTo>
                  <a:cubicBezTo>
                    <a:pt x="148" y="0"/>
                    <a:pt x="3" y="145"/>
                    <a:pt x="0" y="322"/>
                  </a:cubicBezTo>
                  <a:lnTo>
                    <a:pt x="0" y="325"/>
                  </a:lnTo>
                  <a:cubicBezTo>
                    <a:pt x="0" y="502"/>
                    <a:pt x="142" y="646"/>
                    <a:pt x="319" y="649"/>
                  </a:cubicBezTo>
                  <a:lnTo>
                    <a:pt x="53117" y="1074"/>
                  </a:lnTo>
                  <a:lnTo>
                    <a:pt x="53120" y="1074"/>
                  </a:lnTo>
                  <a:cubicBezTo>
                    <a:pt x="53296" y="1074"/>
                    <a:pt x="53441" y="929"/>
                    <a:pt x="53444" y="752"/>
                  </a:cubicBezTo>
                  <a:lnTo>
                    <a:pt x="53444" y="750"/>
                  </a:lnTo>
                  <a:cubicBezTo>
                    <a:pt x="53444" y="573"/>
                    <a:pt x="53302" y="428"/>
                    <a:pt x="53125" y="425"/>
                  </a:cubicBezTo>
                  <a:lnTo>
                    <a:pt x="325" y="0"/>
                  </a:lnTo>
                  <a:close/>
                  <a:moveTo>
                    <a:pt x="53120" y="2065"/>
                  </a:moveTo>
                  <a:lnTo>
                    <a:pt x="319" y="2489"/>
                  </a:lnTo>
                  <a:cubicBezTo>
                    <a:pt x="142" y="2489"/>
                    <a:pt x="0" y="2637"/>
                    <a:pt x="0" y="2814"/>
                  </a:cubicBezTo>
                  <a:lnTo>
                    <a:pt x="0" y="2817"/>
                  </a:lnTo>
                  <a:cubicBezTo>
                    <a:pt x="0" y="2994"/>
                    <a:pt x="142" y="3138"/>
                    <a:pt x="325" y="3138"/>
                  </a:cubicBezTo>
                  <a:lnTo>
                    <a:pt x="327" y="3138"/>
                  </a:lnTo>
                  <a:lnTo>
                    <a:pt x="53125" y="2714"/>
                  </a:lnTo>
                  <a:cubicBezTo>
                    <a:pt x="53302" y="2714"/>
                    <a:pt x="53438" y="2566"/>
                    <a:pt x="53444" y="2389"/>
                  </a:cubicBezTo>
                  <a:cubicBezTo>
                    <a:pt x="53441" y="2209"/>
                    <a:pt x="53296" y="2065"/>
                    <a:pt x="53120" y="2065"/>
                  </a:cubicBezTo>
                  <a:close/>
                  <a:moveTo>
                    <a:pt x="53114" y="3713"/>
                  </a:moveTo>
                  <a:lnTo>
                    <a:pt x="316" y="4981"/>
                  </a:lnTo>
                  <a:cubicBezTo>
                    <a:pt x="139" y="4984"/>
                    <a:pt x="3" y="5129"/>
                    <a:pt x="3" y="5303"/>
                  </a:cubicBezTo>
                  <a:lnTo>
                    <a:pt x="3" y="5309"/>
                  </a:lnTo>
                  <a:cubicBezTo>
                    <a:pt x="6" y="5486"/>
                    <a:pt x="151" y="5621"/>
                    <a:pt x="325" y="5621"/>
                  </a:cubicBezTo>
                  <a:lnTo>
                    <a:pt x="330" y="5621"/>
                  </a:lnTo>
                  <a:lnTo>
                    <a:pt x="53128" y="4353"/>
                  </a:lnTo>
                  <a:cubicBezTo>
                    <a:pt x="53305" y="4350"/>
                    <a:pt x="53438" y="4188"/>
                    <a:pt x="53441" y="4023"/>
                  </a:cubicBezTo>
                  <a:cubicBezTo>
                    <a:pt x="53438" y="3849"/>
                    <a:pt x="53294" y="3713"/>
                    <a:pt x="53120" y="37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33"/>
          <p:cNvSpPr/>
          <p:nvPr/>
        </p:nvSpPr>
        <p:spPr>
          <a:xfrm rot="3534040">
            <a:off x="-489033" y="-418767"/>
            <a:ext cx="1934358" cy="1917555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3"/>
          <p:cNvSpPr/>
          <p:nvPr/>
        </p:nvSpPr>
        <p:spPr>
          <a:xfrm>
            <a:off x="221863" y="3697638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3"/>
          <p:cNvSpPr/>
          <p:nvPr/>
        </p:nvSpPr>
        <p:spPr>
          <a:xfrm>
            <a:off x="7516125" y="-643850"/>
            <a:ext cx="1838600" cy="98055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74" name="Google Shape;2674;p33"/>
          <p:cNvSpPr/>
          <p:nvPr/>
        </p:nvSpPr>
        <p:spPr>
          <a:xfrm>
            <a:off x="7881100" y="-555200"/>
            <a:ext cx="1749400" cy="1148825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675" name="Google Shape;2675;p33"/>
          <p:cNvGrpSpPr/>
          <p:nvPr/>
        </p:nvGrpSpPr>
        <p:grpSpPr>
          <a:xfrm rot="1152473">
            <a:off x="7913246" y="3947307"/>
            <a:ext cx="2302395" cy="1921250"/>
            <a:chOff x="396563" y="2211075"/>
            <a:chExt cx="421712" cy="351913"/>
          </a:xfrm>
        </p:grpSpPr>
        <p:sp>
          <p:nvSpPr>
            <p:cNvPr id="2676" name="Google Shape;2676;p33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1" name="Google Shape;28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87507">
            <a:off x="1488335" y="3544948"/>
            <a:ext cx="1069150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02611">
            <a:off x="-211674" y="3025497"/>
            <a:ext cx="1069152" cy="242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97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4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4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6" name="Google Shape;2866;p34"/>
          <p:cNvGrpSpPr/>
          <p:nvPr/>
        </p:nvGrpSpPr>
        <p:grpSpPr>
          <a:xfrm>
            <a:off x="7578262" y="6"/>
            <a:ext cx="1455336" cy="1242520"/>
            <a:chOff x="5384875" y="3235950"/>
            <a:chExt cx="338175" cy="288750"/>
          </a:xfrm>
        </p:grpSpPr>
        <p:sp>
          <p:nvSpPr>
            <p:cNvPr id="2867" name="Google Shape;2867;p34"/>
            <p:cNvSpPr/>
            <p:nvPr/>
          </p:nvSpPr>
          <p:spPr>
            <a:xfrm>
              <a:off x="5384875" y="3235950"/>
              <a:ext cx="338175" cy="209875"/>
            </a:xfrm>
            <a:custGeom>
              <a:avLst/>
              <a:gdLst/>
              <a:ahLst/>
              <a:cxnLst/>
              <a:rect l="l" t="t" r="r" b="b"/>
              <a:pathLst>
                <a:path w="13527" h="8395" extrusionOk="0">
                  <a:moveTo>
                    <a:pt x="12479" y="0"/>
                  </a:moveTo>
                  <a:lnTo>
                    <a:pt x="12086" y="24"/>
                  </a:lnTo>
                  <a:cubicBezTo>
                    <a:pt x="9562" y="215"/>
                    <a:pt x="8478" y="1846"/>
                    <a:pt x="7502" y="3275"/>
                  </a:cubicBezTo>
                  <a:cubicBezTo>
                    <a:pt x="6688" y="4472"/>
                    <a:pt x="6044" y="5431"/>
                    <a:pt x="4740" y="5431"/>
                  </a:cubicBezTo>
                  <a:cubicBezTo>
                    <a:pt x="4708" y="5431"/>
                    <a:pt x="4677" y="5431"/>
                    <a:pt x="4644" y="5430"/>
                  </a:cubicBezTo>
                  <a:cubicBezTo>
                    <a:pt x="4517" y="5425"/>
                    <a:pt x="4392" y="5423"/>
                    <a:pt x="4271" y="5423"/>
                  </a:cubicBezTo>
                  <a:cubicBezTo>
                    <a:pt x="997" y="5423"/>
                    <a:pt x="154" y="6920"/>
                    <a:pt x="108" y="6989"/>
                  </a:cubicBezTo>
                  <a:cubicBezTo>
                    <a:pt x="1" y="7192"/>
                    <a:pt x="84" y="7442"/>
                    <a:pt x="275" y="7549"/>
                  </a:cubicBezTo>
                  <a:cubicBezTo>
                    <a:pt x="335" y="7579"/>
                    <a:pt x="400" y="7594"/>
                    <a:pt x="464" y="7594"/>
                  </a:cubicBezTo>
                  <a:cubicBezTo>
                    <a:pt x="604" y="7594"/>
                    <a:pt x="741" y="7524"/>
                    <a:pt x="823" y="7394"/>
                  </a:cubicBezTo>
                  <a:cubicBezTo>
                    <a:pt x="823" y="7383"/>
                    <a:pt x="1534" y="6244"/>
                    <a:pt x="4256" y="6244"/>
                  </a:cubicBezTo>
                  <a:cubicBezTo>
                    <a:pt x="4374" y="6244"/>
                    <a:pt x="4495" y="6247"/>
                    <a:pt x="4621" y="6251"/>
                  </a:cubicBezTo>
                  <a:cubicBezTo>
                    <a:pt x="4661" y="6252"/>
                    <a:pt x="4701" y="6253"/>
                    <a:pt x="4740" y="6253"/>
                  </a:cubicBezTo>
                  <a:cubicBezTo>
                    <a:pt x="6492" y="6253"/>
                    <a:pt x="7342" y="4973"/>
                    <a:pt x="8181" y="3739"/>
                  </a:cubicBezTo>
                  <a:cubicBezTo>
                    <a:pt x="9026" y="2489"/>
                    <a:pt x="9883" y="1167"/>
                    <a:pt x="11764" y="893"/>
                  </a:cubicBezTo>
                  <a:lnTo>
                    <a:pt x="12610" y="6930"/>
                  </a:lnTo>
                  <a:lnTo>
                    <a:pt x="11479" y="7358"/>
                  </a:lnTo>
                  <a:cubicBezTo>
                    <a:pt x="11336" y="7001"/>
                    <a:pt x="11062" y="6406"/>
                    <a:pt x="10859" y="5918"/>
                  </a:cubicBezTo>
                  <a:cubicBezTo>
                    <a:pt x="10693" y="5561"/>
                    <a:pt x="10383" y="5370"/>
                    <a:pt x="10109" y="5203"/>
                  </a:cubicBezTo>
                  <a:cubicBezTo>
                    <a:pt x="9859" y="5049"/>
                    <a:pt x="9693" y="4941"/>
                    <a:pt x="9669" y="4787"/>
                  </a:cubicBezTo>
                  <a:cubicBezTo>
                    <a:pt x="9633" y="4656"/>
                    <a:pt x="9681" y="4346"/>
                    <a:pt x="10181" y="3620"/>
                  </a:cubicBezTo>
                  <a:cubicBezTo>
                    <a:pt x="10324" y="3441"/>
                    <a:pt x="10276" y="3179"/>
                    <a:pt x="10097" y="3048"/>
                  </a:cubicBezTo>
                  <a:cubicBezTo>
                    <a:pt x="10028" y="2998"/>
                    <a:pt x="9949" y="2974"/>
                    <a:pt x="9869" y="2974"/>
                  </a:cubicBezTo>
                  <a:cubicBezTo>
                    <a:pt x="9742" y="2974"/>
                    <a:pt x="9614" y="3034"/>
                    <a:pt x="9526" y="3144"/>
                  </a:cubicBezTo>
                  <a:cubicBezTo>
                    <a:pt x="8978" y="3894"/>
                    <a:pt x="8788" y="4477"/>
                    <a:pt x="8871" y="4953"/>
                  </a:cubicBezTo>
                  <a:cubicBezTo>
                    <a:pt x="8978" y="5441"/>
                    <a:pt x="9383" y="5703"/>
                    <a:pt x="9693" y="5894"/>
                  </a:cubicBezTo>
                  <a:cubicBezTo>
                    <a:pt x="9883" y="6013"/>
                    <a:pt x="10062" y="6120"/>
                    <a:pt x="10109" y="6239"/>
                  </a:cubicBezTo>
                  <a:cubicBezTo>
                    <a:pt x="10455" y="7025"/>
                    <a:pt x="10895" y="8037"/>
                    <a:pt x="10895" y="8037"/>
                  </a:cubicBezTo>
                  <a:lnTo>
                    <a:pt x="11050" y="8394"/>
                  </a:lnTo>
                  <a:lnTo>
                    <a:pt x="13526" y="7454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5489950" y="3254200"/>
              <a:ext cx="140525" cy="270500"/>
            </a:xfrm>
            <a:custGeom>
              <a:avLst/>
              <a:gdLst/>
              <a:ahLst/>
              <a:cxnLst/>
              <a:rect l="l" t="t" r="r" b="b"/>
              <a:pathLst>
                <a:path w="5621" h="10820" extrusionOk="0">
                  <a:moveTo>
                    <a:pt x="438" y="1"/>
                  </a:moveTo>
                  <a:cubicBezTo>
                    <a:pt x="380" y="1"/>
                    <a:pt x="321" y="12"/>
                    <a:pt x="263" y="32"/>
                  </a:cubicBezTo>
                  <a:cubicBezTo>
                    <a:pt x="96" y="92"/>
                    <a:pt x="1" y="247"/>
                    <a:pt x="13" y="413"/>
                  </a:cubicBezTo>
                  <a:cubicBezTo>
                    <a:pt x="25" y="842"/>
                    <a:pt x="227" y="4545"/>
                    <a:pt x="1453" y="5759"/>
                  </a:cubicBezTo>
                  <a:cubicBezTo>
                    <a:pt x="2323" y="6605"/>
                    <a:pt x="1954" y="7890"/>
                    <a:pt x="834" y="10236"/>
                  </a:cubicBezTo>
                  <a:cubicBezTo>
                    <a:pt x="739" y="10426"/>
                    <a:pt x="811" y="10688"/>
                    <a:pt x="1025" y="10772"/>
                  </a:cubicBezTo>
                  <a:cubicBezTo>
                    <a:pt x="1084" y="10796"/>
                    <a:pt x="1144" y="10819"/>
                    <a:pt x="1203" y="10819"/>
                  </a:cubicBezTo>
                  <a:cubicBezTo>
                    <a:pt x="1358" y="10819"/>
                    <a:pt x="1501" y="10724"/>
                    <a:pt x="1573" y="10581"/>
                  </a:cubicBezTo>
                  <a:cubicBezTo>
                    <a:pt x="2465" y="8700"/>
                    <a:pt x="3478" y="6581"/>
                    <a:pt x="2037" y="5164"/>
                  </a:cubicBezTo>
                  <a:cubicBezTo>
                    <a:pt x="1394" y="4533"/>
                    <a:pt x="1072" y="2735"/>
                    <a:pt x="918" y="1425"/>
                  </a:cubicBezTo>
                  <a:lnTo>
                    <a:pt x="918" y="1425"/>
                  </a:lnTo>
                  <a:cubicBezTo>
                    <a:pt x="1858" y="2259"/>
                    <a:pt x="3489" y="3521"/>
                    <a:pt x="5121" y="3842"/>
                  </a:cubicBezTo>
                  <a:cubicBezTo>
                    <a:pt x="5138" y="3844"/>
                    <a:pt x="5156" y="3845"/>
                    <a:pt x="5173" y="3845"/>
                  </a:cubicBezTo>
                  <a:cubicBezTo>
                    <a:pt x="5377" y="3845"/>
                    <a:pt x="5553" y="3717"/>
                    <a:pt x="5597" y="3509"/>
                  </a:cubicBezTo>
                  <a:cubicBezTo>
                    <a:pt x="5621" y="3283"/>
                    <a:pt x="5490" y="3080"/>
                    <a:pt x="5263" y="3033"/>
                  </a:cubicBezTo>
                  <a:cubicBezTo>
                    <a:pt x="3108" y="2616"/>
                    <a:pt x="763" y="151"/>
                    <a:pt x="727" y="116"/>
                  </a:cubicBezTo>
                  <a:cubicBezTo>
                    <a:pt x="650" y="38"/>
                    <a:pt x="547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9" name="Google Shape;28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7423" y="-449522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59400" y="24341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0211" y="127062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3207">
            <a:off x="160212" y="-437775"/>
            <a:ext cx="1069152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5"/>
          <p:cNvSpPr/>
          <p:nvPr/>
        </p:nvSpPr>
        <p:spPr>
          <a:xfrm rot="959050">
            <a:off x="-921083" y="-624291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7819275" y="-722500"/>
            <a:ext cx="1951675" cy="1272125"/>
          </a:xfrm>
          <a:custGeom>
            <a:avLst/>
            <a:gdLst/>
            <a:ahLst/>
            <a:cxnLst/>
            <a:rect l="l" t="t" r="r" b="b"/>
            <a:pathLst>
              <a:path w="78067" h="50885" extrusionOk="0">
                <a:moveTo>
                  <a:pt x="9298" y="18768"/>
                </a:moveTo>
                <a:lnTo>
                  <a:pt x="0" y="26628"/>
                </a:lnTo>
                <a:lnTo>
                  <a:pt x="17611" y="50885"/>
                </a:lnTo>
                <a:lnTo>
                  <a:pt x="78067" y="42951"/>
                </a:lnTo>
                <a:lnTo>
                  <a:pt x="42171" y="12722"/>
                </a:lnTo>
                <a:lnTo>
                  <a:pt x="248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6" name="Google Shape;2876;p35"/>
          <p:cNvSpPr/>
          <p:nvPr/>
        </p:nvSpPr>
        <p:spPr>
          <a:xfrm>
            <a:off x="7614425" y="-521250"/>
            <a:ext cx="2203100" cy="1461425"/>
          </a:xfrm>
          <a:custGeom>
            <a:avLst/>
            <a:gdLst/>
            <a:ahLst/>
            <a:cxnLst/>
            <a:rect l="l" t="t" r="r" b="b"/>
            <a:pathLst>
              <a:path w="88124" h="58457" extrusionOk="0">
                <a:moveTo>
                  <a:pt x="88124" y="15001"/>
                </a:moveTo>
                <a:lnTo>
                  <a:pt x="9447" y="0"/>
                </a:lnTo>
                <a:lnTo>
                  <a:pt x="27720" y="21628"/>
                </a:lnTo>
                <a:lnTo>
                  <a:pt x="0" y="29095"/>
                </a:lnTo>
                <a:lnTo>
                  <a:pt x="54097" y="58457"/>
                </a:lnTo>
                <a:lnTo>
                  <a:pt x="41942" y="40053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877" name="Google Shape;2877;p35"/>
          <p:cNvGrpSpPr/>
          <p:nvPr/>
        </p:nvGrpSpPr>
        <p:grpSpPr>
          <a:xfrm rot="10800000">
            <a:off x="8623821" y="3001895"/>
            <a:ext cx="1016765" cy="1786823"/>
            <a:chOff x="2939092" y="-1859357"/>
            <a:chExt cx="573665" cy="1008081"/>
          </a:xfrm>
        </p:grpSpPr>
        <p:sp>
          <p:nvSpPr>
            <p:cNvPr id="2878" name="Google Shape;2878;p35"/>
            <p:cNvSpPr/>
            <p:nvPr/>
          </p:nvSpPr>
          <p:spPr>
            <a:xfrm>
              <a:off x="2939092" y="-1823384"/>
              <a:ext cx="531879" cy="972108"/>
            </a:xfrm>
            <a:custGeom>
              <a:avLst/>
              <a:gdLst/>
              <a:ahLst/>
              <a:cxnLst/>
              <a:rect l="l" t="t" r="r" b="b"/>
              <a:pathLst>
                <a:path w="7585" h="13863" extrusionOk="0">
                  <a:moveTo>
                    <a:pt x="439" y="1"/>
                  </a:moveTo>
                  <a:cubicBezTo>
                    <a:pt x="424" y="1"/>
                    <a:pt x="409" y="2"/>
                    <a:pt x="393" y="3"/>
                  </a:cubicBezTo>
                  <a:cubicBezTo>
                    <a:pt x="167" y="27"/>
                    <a:pt x="0" y="229"/>
                    <a:pt x="36" y="456"/>
                  </a:cubicBezTo>
                  <a:cubicBezTo>
                    <a:pt x="48" y="575"/>
                    <a:pt x="393" y="3575"/>
                    <a:pt x="1036" y="4861"/>
                  </a:cubicBezTo>
                  <a:cubicBezTo>
                    <a:pt x="1286" y="5353"/>
                    <a:pt x="1818" y="5498"/>
                    <a:pt x="2485" y="5498"/>
                  </a:cubicBezTo>
                  <a:cubicBezTo>
                    <a:pt x="2963" y="5498"/>
                    <a:pt x="3510" y="5424"/>
                    <a:pt x="4072" y="5349"/>
                  </a:cubicBezTo>
                  <a:cubicBezTo>
                    <a:pt x="4544" y="5287"/>
                    <a:pt x="5109" y="5209"/>
                    <a:pt x="5560" y="5209"/>
                  </a:cubicBezTo>
                  <a:cubicBezTo>
                    <a:pt x="5973" y="5209"/>
                    <a:pt x="6289" y="5275"/>
                    <a:pt x="6346" y="5480"/>
                  </a:cubicBezTo>
                  <a:cubicBezTo>
                    <a:pt x="6692" y="6778"/>
                    <a:pt x="5382" y="8564"/>
                    <a:pt x="4942" y="9159"/>
                  </a:cubicBezTo>
                  <a:cubicBezTo>
                    <a:pt x="4441" y="9850"/>
                    <a:pt x="4620" y="12648"/>
                    <a:pt x="4692" y="13493"/>
                  </a:cubicBezTo>
                  <a:cubicBezTo>
                    <a:pt x="4703" y="13695"/>
                    <a:pt x="4882" y="13862"/>
                    <a:pt x="5096" y="13862"/>
                  </a:cubicBezTo>
                  <a:lnTo>
                    <a:pt x="5144" y="13862"/>
                  </a:lnTo>
                  <a:cubicBezTo>
                    <a:pt x="5358" y="13850"/>
                    <a:pt x="5525" y="13648"/>
                    <a:pt x="5513" y="13433"/>
                  </a:cubicBezTo>
                  <a:cubicBezTo>
                    <a:pt x="5382" y="11850"/>
                    <a:pt x="5394" y="9945"/>
                    <a:pt x="5620" y="9635"/>
                  </a:cubicBezTo>
                  <a:cubicBezTo>
                    <a:pt x="6108" y="8980"/>
                    <a:pt x="7585" y="6956"/>
                    <a:pt x="7132" y="5290"/>
                  </a:cubicBezTo>
                  <a:cubicBezTo>
                    <a:pt x="6950" y="4605"/>
                    <a:pt x="6305" y="4419"/>
                    <a:pt x="5523" y="4419"/>
                  </a:cubicBezTo>
                  <a:cubicBezTo>
                    <a:pt x="5027" y="4419"/>
                    <a:pt x="4476" y="4494"/>
                    <a:pt x="3953" y="4563"/>
                  </a:cubicBezTo>
                  <a:cubicBezTo>
                    <a:pt x="3506" y="4622"/>
                    <a:pt x="2936" y="4696"/>
                    <a:pt x="2486" y="4696"/>
                  </a:cubicBezTo>
                  <a:cubicBezTo>
                    <a:pt x="2122" y="4696"/>
                    <a:pt x="1837" y="4648"/>
                    <a:pt x="1763" y="4504"/>
                  </a:cubicBezTo>
                  <a:cubicBezTo>
                    <a:pt x="1179" y="3337"/>
                    <a:pt x="834" y="396"/>
                    <a:pt x="834" y="360"/>
                  </a:cubicBezTo>
                  <a:cubicBezTo>
                    <a:pt x="823" y="150"/>
                    <a:pt x="6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378262" y="-1859357"/>
              <a:ext cx="134495" cy="442824"/>
            </a:xfrm>
            <a:custGeom>
              <a:avLst/>
              <a:gdLst/>
              <a:ahLst/>
              <a:cxnLst/>
              <a:rect l="l" t="t" r="r" b="b"/>
              <a:pathLst>
                <a:path w="1918" h="6315" extrusionOk="0">
                  <a:moveTo>
                    <a:pt x="476" y="1"/>
                  </a:moveTo>
                  <a:cubicBezTo>
                    <a:pt x="440" y="1"/>
                    <a:pt x="404" y="6"/>
                    <a:pt x="369" y="16"/>
                  </a:cubicBezTo>
                  <a:cubicBezTo>
                    <a:pt x="143" y="76"/>
                    <a:pt x="24" y="314"/>
                    <a:pt x="83" y="516"/>
                  </a:cubicBezTo>
                  <a:cubicBezTo>
                    <a:pt x="1036" y="3778"/>
                    <a:pt x="119" y="5683"/>
                    <a:pt x="107" y="5719"/>
                  </a:cubicBezTo>
                  <a:cubicBezTo>
                    <a:pt x="0" y="5922"/>
                    <a:pt x="95" y="6160"/>
                    <a:pt x="286" y="6267"/>
                  </a:cubicBezTo>
                  <a:cubicBezTo>
                    <a:pt x="345" y="6291"/>
                    <a:pt x="405" y="6314"/>
                    <a:pt x="464" y="6314"/>
                  </a:cubicBezTo>
                  <a:cubicBezTo>
                    <a:pt x="619" y="6314"/>
                    <a:pt x="750" y="6219"/>
                    <a:pt x="845" y="6088"/>
                  </a:cubicBezTo>
                  <a:cubicBezTo>
                    <a:pt x="881" y="5993"/>
                    <a:pt x="1917" y="3898"/>
                    <a:pt x="869" y="302"/>
                  </a:cubicBezTo>
                  <a:cubicBezTo>
                    <a:pt x="820" y="115"/>
                    <a:pt x="64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263824" y="-1159194"/>
              <a:ext cx="211349" cy="307908"/>
            </a:xfrm>
            <a:custGeom>
              <a:avLst/>
              <a:gdLst/>
              <a:ahLst/>
              <a:cxnLst/>
              <a:rect l="l" t="t" r="r" b="b"/>
              <a:pathLst>
                <a:path w="3014" h="4391" extrusionOk="0">
                  <a:moveTo>
                    <a:pt x="464" y="1"/>
                  </a:moveTo>
                  <a:cubicBezTo>
                    <a:pt x="396" y="1"/>
                    <a:pt x="327" y="18"/>
                    <a:pt x="263" y="56"/>
                  </a:cubicBezTo>
                  <a:cubicBezTo>
                    <a:pt x="72" y="163"/>
                    <a:pt x="1" y="413"/>
                    <a:pt x="120" y="616"/>
                  </a:cubicBezTo>
                  <a:lnTo>
                    <a:pt x="2192" y="4188"/>
                  </a:lnTo>
                  <a:cubicBezTo>
                    <a:pt x="2263" y="4319"/>
                    <a:pt x="2418" y="4390"/>
                    <a:pt x="2549" y="4390"/>
                  </a:cubicBezTo>
                  <a:cubicBezTo>
                    <a:pt x="2620" y="4390"/>
                    <a:pt x="2680" y="4378"/>
                    <a:pt x="2739" y="4330"/>
                  </a:cubicBezTo>
                  <a:cubicBezTo>
                    <a:pt x="2930" y="4223"/>
                    <a:pt x="3013" y="3973"/>
                    <a:pt x="2894" y="3783"/>
                  </a:cubicBezTo>
                  <a:lnTo>
                    <a:pt x="823" y="211"/>
                  </a:lnTo>
                  <a:cubicBezTo>
                    <a:pt x="749" y="81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1" name="Google Shape;28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773" y="340530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53192">
            <a:off x="8142861" y="4424828"/>
            <a:ext cx="1304500" cy="14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988">
            <a:off x="762319" y="235063"/>
            <a:ext cx="933305" cy="26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481661" y="-751953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59050">
            <a:off x="-178046" y="342573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8950" y="688775"/>
            <a:ext cx="1028250" cy="137015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9300" y="359505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70375" y="132250"/>
            <a:ext cx="1407500" cy="2446575"/>
          </a:xfrm>
          <a:custGeom>
            <a:avLst/>
            <a:gdLst/>
            <a:ahLst/>
            <a:cxnLst/>
            <a:rect l="l" t="t" r="r" b="b"/>
            <a:pathLst>
              <a:path w="56300" h="97863" extrusionOk="0">
                <a:moveTo>
                  <a:pt x="0" y="54033"/>
                </a:moveTo>
                <a:lnTo>
                  <a:pt x="13225" y="88039"/>
                </a:lnTo>
                <a:lnTo>
                  <a:pt x="52899" y="97863"/>
                </a:lnTo>
                <a:lnTo>
                  <a:pt x="56300" y="60456"/>
                </a:lnTo>
                <a:lnTo>
                  <a:pt x="36652" y="0"/>
                </a:lnTo>
                <a:lnTo>
                  <a:pt x="12469" y="21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10352466" flipH="1">
            <a:off x="7015250" y="3372091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68675" y="4133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16786" flipH="1">
            <a:off x="7131155" y="470658"/>
            <a:ext cx="1774979" cy="960516"/>
          </a:xfrm>
          <a:custGeom>
            <a:avLst/>
            <a:gdLst/>
            <a:ahLst/>
            <a:cxnLst/>
            <a:rect l="l" t="t" r="r" b="b"/>
            <a:pathLst>
              <a:path w="20575" h="11134" extrusionOk="0">
                <a:moveTo>
                  <a:pt x="9498" y="0"/>
                </a:moveTo>
                <a:cubicBezTo>
                  <a:pt x="9464" y="0"/>
                  <a:pt x="9429" y="4"/>
                  <a:pt x="9395" y="13"/>
                </a:cubicBezTo>
                <a:cubicBezTo>
                  <a:pt x="9228" y="60"/>
                  <a:pt x="5359" y="1013"/>
                  <a:pt x="4787" y="3573"/>
                </a:cubicBezTo>
                <a:cubicBezTo>
                  <a:pt x="4692" y="3859"/>
                  <a:pt x="3215" y="7549"/>
                  <a:pt x="417" y="8085"/>
                </a:cubicBezTo>
                <a:cubicBezTo>
                  <a:pt x="167" y="8121"/>
                  <a:pt x="1" y="8359"/>
                  <a:pt x="60" y="8621"/>
                </a:cubicBezTo>
                <a:cubicBezTo>
                  <a:pt x="108" y="8835"/>
                  <a:pt x="298" y="8990"/>
                  <a:pt x="501" y="8990"/>
                </a:cubicBezTo>
                <a:cubicBezTo>
                  <a:pt x="537" y="8990"/>
                  <a:pt x="560" y="8990"/>
                  <a:pt x="596" y="8978"/>
                </a:cubicBezTo>
                <a:cubicBezTo>
                  <a:pt x="2930" y="8526"/>
                  <a:pt x="4406" y="6383"/>
                  <a:pt x="5132" y="5013"/>
                </a:cubicBezTo>
                <a:cubicBezTo>
                  <a:pt x="5740" y="5716"/>
                  <a:pt x="6978" y="6061"/>
                  <a:pt x="7966" y="6323"/>
                </a:cubicBezTo>
                <a:cubicBezTo>
                  <a:pt x="8538" y="6490"/>
                  <a:pt x="9764" y="6811"/>
                  <a:pt x="9752" y="7073"/>
                </a:cubicBezTo>
                <a:cubicBezTo>
                  <a:pt x="9716" y="8109"/>
                  <a:pt x="8407" y="9788"/>
                  <a:pt x="7907" y="10359"/>
                </a:cubicBezTo>
                <a:cubicBezTo>
                  <a:pt x="7740" y="10550"/>
                  <a:pt x="7752" y="10836"/>
                  <a:pt x="7942" y="11014"/>
                </a:cubicBezTo>
                <a:cubicBezTo>
                  <a:pt x="8037" y="11086"/>
                  <a:pt x="8145" y="11133"/>
                  <a:pt x="8264" y="11133"/>
                </a:cubicBezTo>
                <a:cubicBezTo>
                  <a:pt x="8395" y="11133"/>
                  <a:pt x="8514" y="11074"/>
                  <a:pt x="8597" y="10978"/>
                </a:cubicBezTo>
                <a:cubicBezTo>
                  <a:pt x="8752" y="10812"/>
                  <a:pt x="9752" y="9669"/>
                  <a:pt x="10300" y="8466"/>
                </a:cubicBezTo>
                <a:cubicBezTo>
                  <a:pt x="10847" y="9669"/>
                  <a:pt x="11847" y="10812"/>
                  <a:pt x="11990" y="10978"/>
                </a:cubicBezTo>
                <a:cubicBezTo>
                  <a:pt x="12086" y="11086"/>
                  <a:pt x="12217" y="11133"/>
                  <a:pt x="12336" y="11133"/>
                </a:cubicBezTo>
                <a:cubicBezTo>
                  <a:pt x="12443" y="11133"/>
                  <a:pt x="12562" y="11086"/>
                  <a:pt x="12645" y="11014"/>
                </a:cubicBezTo>
                <a:cubicBezTo>
                  <a:pt x="12848" y="10847"/>
                  <a:pt x="12860" y="10550"/>
                  <a:pt x="12693" y="10359"/>
                </a:cubicBezTo>
                <a:cubicBezTo>
                  <a:pt x="12193" y="9788"/>
                  <a:pt x="10895" y="8097"/>
                  <a:pt x="10847" y="7073"/>
                </a:cubicBezTo>
                <a:cubicBezTo>
                  <a:pt x="10835" y="6811"/>
                  <a:pt x="12050" y="6478"/>
                  <a:pt x="12633" y="6323"/>
                </a:cubicBezTo>
                <a:cubicBezTo>
                  <a:pt x="13622" y="6061"/>
                  <a:pt x="14836" y="5716"/>
                  <a:pt x="15467" y="5013"/>
                </a:cubicBezTo>
                <a:cubicBezTo>
                  <a:pt x="16193" y="6383"/>
                  <a:pt x="17670" y="8514"/>
                  <a:pt x="20003" y="8978"/>
                </a:cubicBezTo>
                <a:cubicBezTo>
                  <a:pt x="20027" y="8978"/>
                  <a:pt x="20063" y="8990"/>
                  <a:pt x="20087" y="8990"/>
                </a:cubicBezTo>
                <a:cubicBezTo>
                  <a:pt x="20313" y="8990"/>
                  <a:pt x="20491" y="8835"/>
                  <a:pt x="20539" y="8621"/>
                </a:cubicBezTo>
                <a:cubicBezTo>
                  <a:pt x="20575" y="8359"/>
                  <a:pt x="20408" y="8121"/>
                  <a:pt x="20158" y="8085"/>
                </a:cubicBezTo>
                <a:cubicBezTo>
                  <a:pt x="17336" y="7526"/>
                  <a:pt x="15884" y="3859"/>
                  <a:pt x="15777" y="3573"/>
                </a:cubicBezTo>
                <a:cubicBezTo>
                  <a:pt x="15217" y="1013"/>
                  <a:pt x="11347" y="60"/>
                  <a:pt x="11181" y="13"/>
                </a:cubicBezTo>
                <a:cubicBezTo>
                  <a:pt x="11145" y="4"/>
                  <a:pt x="11109" y="0"/>
                  <a:pt x="11073" y="0"/>
                </a:cubicBezTo>
                <a:cubicBezTo>
                  <a:pt x="10866" y="0"/>
                  <a:pt x="10684" y="144"/>
                  <a:pt x="10633" y="358"/>
                </a:cubicBezTo>
                <a:cubicBezTo>
                  <a:pt x="10574" y="608"/>
                  <a:pt x="10716" y="846"/>
                  <a:pt x="10966" y="906"/>
                </a:cubicBezTo>
                <a:cubicBezTo>
                  <a:pt x="11002" y="918"/>
                  <a:pt x="14479" y="1787"/>
                  <a:pt x="14884" y="3799"/>
                </a:cubicBezTo>
                <a:cubicBezTo>
                  <a:pt x="15062" y="4632"/>
                  <a:pt x="13943" y="5002"/>
                  <a:pt x="12371" y="5442"/>
                </a:cubicBezTo>
                <a:cubicBezTo>
                  <a:pt x="11538" y="5668"/>
                  <a:pt x="10728" y="5894"/>
                  <a:pt x="10288" y="6299"/>
                </a:cubicBezTo>
                <a:cubicBezTo>
                  <a:pt x="9835" y="5894"/>
                  <a:pt x="9038" y="5668"/>
                  <a:pt x="8204" y="5442"/>
                </a:cubicBezTo>
                <a:cubicBezTo>
                  <a:pt x="6621" y="5013"/>
                  <a:pt x="5501" y="4644"/>
                  <a:pt x="5692" y="3799"/>
                </a:cubicBezTo>
                <a:cubicBezTo>
                  <a:pt x="6097" y="1775"/>
                  <a:pt x="9573" y="906"/>
                  <a:pt x="9597" y="906"/>
                </a:cubicBezTo>
                <a:cubicBezTo>
                  <a:pt x="9859" y="846"/>
                  <a:pt x="10002" y="596"/>
                  <a:pt x="9942" y="358"/>
                </a:cubicBezTo>
                <a:cubicBezTo>
                  <a:pt x="9892" y="144"/>
                  <a:pt x="9701" y="0"/>
                  <a:pt x="94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7165634">
            <a:off x="-281184" y="1182882"/>
            <a:ext cx="2817259" cy="547600"/>
            <a:chOff x="5196925" y="3970800"/>
            <a:chExt cx="1667875" cy="324200"/>
          </a:xfrm>
        </p:grpSpPr>
        <p:sp>
          <p:nvSpPr>
            <p:cNvPr id="18" name="Google Shape;18;p2"/>
            <p:cNvSpPr/>
            <p:nvPr/>
          </p:nvSpPr>
          <p:spPr>
            <a:xfrm>
              <a:off x="5196925" y="3970800"/>
              <a:ext cx="1667875" cy="324200"/>
            </a:xfrm>
            <a:custGeom>
              <a:avLst/>
              <a:gdLst/>
              <a:ahLst/>
              <a:cxnLst/>
              <a:rect l="l" t="t" r="r" b="b"/>
              <a:pathLst>
                <a:path w="66715" h="12968" extrusionOk="0">
                  <a:moveTo>
                    <a:pt x="65891" y="517"/>
                  </a:moveTo>
                  <a:cubicBezTo>
                    <a:pt x="66059" y="517"/>
                    <a:pt x="66195" y="653"/>
                    <a:pt x="66195" y="818"/>
                  </a:cubicBezTo>
                  <a:lnTo>
                    <a:pt x="66195" y="12151"/>
                  </a:lnTo>
                  <a:cubicBezTo>
                    <a:pt x="66195" y="12316"/>
                    <a:pt x="66059" y="12451"/>
                    <a:pt x="65891" y="12451"/>
                  </a:cubicBezTo>
                  <a:lnTo>
                    <a:pt x="63774" y="12451"/>
                  </a:lnTo>
                  <a:cubicBezTo>
                    <a:pt x="63606" y="12451"/>
                    <a:pt x="63470" y="12316"/>
                    <a:pt x="63470" y="12151"/>
                  </a:cubicBezTo>
                  <a:lnTo>
                    <a:pt x="63470" y="11632"/>
                  </a:lnTo>
                  <a:cubicBezTo>
                    <a:pt x="63470" y="11413"/>
                    <a:pt x="63335" y="11219"/>
                    <a:pt x="63128" y="11145"/>
                  </a:cubicBezTo>
                  <a:lnTo>
                    <a:pt x="61200" y="10458"/>
                  </a:lnTo>
                  <a:cubicBezTo>
                    <a:pt x="61144" y="10440"/>
                    <a:pt x="61085" y="10428"/>
                    <a:pt x="61026" y="10428"/>
                  </a:cubicBezTo>
                  <a:lnTo>
                    <a:pt x="61017" y="10428"/>
                  </a:lnTo>
                  <a:lnTo>
                    <a:pt x="33356" y="11077"/>
                  </a:lnTo>
                  <a:lnTo>
                    <a:pt x="5703" y="10428"/>
                  </a:lnTo>
                  <a:lnTo>
                    <a:pt x="5694" y="10428"/>
                  </a:lnTo>
                  <a:cubicBezTo>
                    <a:pt x="5633" y="10428"/>
                    <a:pt x="5577" y="10440"/>
                    <a:pt x="5520" y="10458"/>
                  </a:cubicBezTo>
                  <a:lnTo>
                    <a:pt x="3592" y="11145"/>
                  </a:lnTo>
                  <a:cubicBezTo>
                    <a:pt x="3385" y="11219"/>
                    <a:pt x="3250" y="11413"/>
                    <a:pt x="3250" y="11632"/>
                  </a:cubicBezTo>
                  <a:lnTo>
                    <a:pt x="3250" y="12151"/>
                  </a:lnTo>
                  <a:cubicBezTo>
                    <a:pt x="3250" y="12316"/>
                    <a:pt x="3114" y="12451"/>
                    <a:pt x="2946" y="12451"/>
                  </a:cubicBezTo>
                  <a:lnTo>
                    <a:pt x="823" y="12451"/>
                  </a:lnTo>
                  <a:cubicBezTo>
                    <a:pt x="658" y="12451"/>
                    <a:pt x="522" y="12316"/>
                    <a:pt x="522" y="12151"/>
                  </a:cubicBezTo>
                  <a:lnTo>
                    <a:pt x="522" y="818"/>
                  </a:lnTo>
                  <a:cubicBezTo>
                    <a:pt x="522" y="653"/>
                    <a:pt x="658" y="517"/>
                    <a:pt x="823" y="517"/>
                  </a:cubicBezTo>
                  <a:lnTo>
                    <a:pt x="2946" y="517"/>
                  </a:lnTo>
                  <a:cubicBezTo>
                    <a:pt x="3114" y="517"/>
                    <a:pt x="3250" y="653"/>
                    <a:pt x="3250" y="818"/>
                  </a:cubicBezTo>
                  <a:lnTo>
                    <a:pt x="3250" y="1337"/>
                  </a:lnTo>
                  <a:cubicBezTo>
                    <a:pt x="3250" y="1555"/>
                    <a:pt x="3385" y="1750"/>
                    <a:pt x="3592" y="1823"/>
                  </a:cubicBezTo>
                  <a:lnTo>
                    <a:pt x="5520" y="2510"/>
                  </a:lnTo>
                  <a:cubicBezTo>
                    <a:pt x="5577" y="2528"/>
                    <a:pt x="5636" y="2540"/>
                    <a:pt x="5694" y="2540"/>
                  </a:cubicBezTo>
                  <a:lnTo>
                    <a:pt x="5703" y="2540"/>
                  </a:lnTo>
                  <a:lnTo>
                    <a:pt x="33364" y="1891"/>
                  </a:lnTo>
                  <a:lnTo>
                    <a:pt x="61017" y="2540"/>
                  </a:lnTo>
                  <a:lnTo>
                    <a:pt x="61026" y="2540"/>
                  </a:lnTo>
                  <a:cubicBezTo>
                    <a:pt x="61085" y="2540"/>
                    <a:pt x="61144" y="2528"/>
                    <a:pt x="61200" y="2510"/>
                  </a:cubicBezTo>
                  <a:lnTo>
                    <a:pt x="63128" y="1823"/>
                  </a:lnTo>
                  <a:cubicBezTo>
                    <a:pt x="63335" y="1750"/>
                    <a:pt x="63470" y="1555"/>
                    <a:pt x="63470" y="1337"/>
                  </a:cubicBezTo>
                  <a:lnTo>
                    <a:pt x="63470" y="818"/>
                  </a:lnTo>
                  <a:cubicBezTo>
                    <a:pt x="63470" y="653"/>
                    <a:pt x="63606" y="517"/>
                    <a:pt x="63774" y="517"/>
                  </a:cubicBezTo>
                  <a:close/>
                  <a:moveTo>
                    <a:pt x="820" y="1"/>
                  </a:moveTo>
                  <a:cubicBezTo>
                    <a:pt x="369" y="1"/>
                    <a:pt x="0" y="367"/>
                    <a:pt x="0" y="818"/>
                  </a:cubicBezTo>
                  <a:lnTo>
                    <a:pt x="0" y="12151"/>
                  </a:lnTo>
                  <a:cubicBezTo>
                    <a:pt x="0" y="12599"/>
                    <a:pt x="366" y="12967"/>
                    <a:pt x="820" y="12967"/>
                  </a:cubicBezTo>
                  <a:lnTo>
                    <a:pt x="2943" y="12967"/>
                  </a:lnTo>
                  <a:cubicBezTo>
                    <a:pt x="3397" y="12967"/>
                    <a:pt x="3760" y="12602"/>
                    <a:pt x="3760" y="12151"/>
                  </a:cubicBezTo>
                  <a:lnTo>
                    <a:pt x="3760" y="11632"/>
                  </a:lnTo>
                  <a:lnTo>
                    <a:pt x="5689" y="10944"/>
                  </a:lnTo>
                  <a:lnTo>
                    <a:pt x="33359" y="11593"/>
                  </a:lnTo>
                  <a:lnTo>
                    <a:pt x="61026" y="10944"/>
                  </a:lnTo>
                  <a:lnTo>
                    <a:pt x="62954" y="11632"/>
                  </a:lnTo>
                  <a:lnTo>
                    <a:pt x="62954" y="12151"/>
                  </a:lnTo>
                  <a:cubicBezTo>
                    <a:pt x="62954" y="12599"/>
                    <a:pt x="63320" y="12967"/>
                    <a:pt x="63774" y="12967"/>
                  </a:cubicBezTo>
                  <a:lnTo>
                    <a:pt x="65897" y="12967"/>
                  </a:lnTo>
                  <a:cubicBezTo>
                    <a:pt x="66345" y="12967"/>
                    <a:pt x="66714" y="12602"/>
                    <a:pt x="66714" y="12151"/>
                  </a:cubicBezTo>
                  <a:lnTo>
                    <a:pt x="66714" y="818"/>
                  </a:lnTo>
                  <a:cubicBezTo>
                    <a:pt x="66711" y="367"/>
                    <a:pt x="66345" y="1"/>
                    <a:pt x="65891" y="1"/>
                  </a:cubicBezTo>
                  <a:lnTo>
                    <a:pt x="63774" y="1"/>
                  </a:lnTo>
                  <a:cubicBezTo>
                    <a:pt x="63320" y="1"/>
                    <a:pt x="62954" y="367"/>
                    <a:pt x="62954" y="818"/>
                  </a:cubicBezTo>
                  <a:lnTo>
                    <a:pt x="62954" y="1337"/>
                  </a:lnTo>
                  <a:lnTo>
                    <a:pt x="61026" y="2024"/>
                  </a:lnTo>
                  <a:lnTo>
                    <a:pt x="33359" y="1375"/>
                  </a:lnTo>
                  <a:lnTo>
                    <a:pt x="5689" y="2024"/>
                  </a:lnTo>
                  <a:lnTo>
                    <a:pt x="3760" y="1337"/>
                  </a:lnTo>
                  <a:lnTo>
                    <a:pt x="3760" y="818"/>
                  </a:lnTo>
                  <a:cubicBezTo>
                    <a:pt x="3760" y="370"/>
                    <a:pt x="3397" y="1"/>
                    <a:pt x="29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63750" y="4045650"/>
              <a:ext cx="1335075" cy="35175"/>
            </a:xfrm>
            <a:custGeom>
              <a:avLst/>
              <a:gdLst/>
              <a:ahLst/>
              <a:cxnLst/>
              <a:rect l="l" t="t" r="r" b="b"/>
              <a:pathLst>
                <a:path w="53403" h="1407" extrusionOk="0">
                  <a:moveTo>
                    <a:pt x="26986" y="0"/>
                  </a:moveTo>
                  <a:lnTo>
                    <a:pt x="310" y="764"/>
                  </a:lnTo>
                  <a:cubicBezTo>
                    <a:pt x="136" y="770"/>
                    <a:pt x="3" y="932"/>
                    <a:pt x="1" y="1094"/>
                  </a:cubicBezTo>
                  <a:cubicBezTo>
                    <a:pt x="9" y="1268"/>
                    <a:pt x="145" y="1407"/>
                    <a:pt x="317" y="1407"/>
                  </a:cubicBezTo>
                  <a:cubicBezTo>
                    <a:pt x="321" y="1407"/>
                    <a:pt x="324" y="1407"/>
                    <a:pt x="328" y="1407"/>
                  </a:cubicBezTo>
                  <a:lnTo>
                    <a:pt x="26983" y="640"/>
                  </a:lnTo>
                  <a:lnTo>
                    <a:pt x="53073" y="1274"/>
                  </a:lnTo>
                  <a:cubicBezTo>
                    <a:pt x="53078" y="1274"/>
                    <a:pt x="53083" y="1274"/>
                    <a:pt x="53088" y="1274"/>
                  </a:cubicBezTo>
                  <a:cubicBezTo>
                    <a:pt x="53258" y="1274"/>
                    <a:pt x="53397" y="1133"/>
                    <a:pt x="53403" y="961"/>
                  </a:cubicBezTo>
                  <a:lnTo>
                    <a:pt x="53403" y="956"/>
                  </a:lnTo>
                  <a:cubicBezTo>
                    <a:pt x="53403" y="782"/>
                    <a:pt x="53264" y="637"/>
                    <a:pt x="53093" y="634"/>
                  </a:cubicBezTo>
                  <a:lnTo>
                    <a:pt x="2698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3825" y="4097400"/>
              <a:ext cx="1335300" cy="24650"/>
            </a:xfrm>
            <a:custGeom>
              <a:avLst/>
              <a:gdLst/>
              <a:ahLst/>
              <a:cxnLst/>
              <a:rect l="l" t="t" r="r" b="b"/>
              <a:pathLst>
                <a:path w="53412" h="986" extrusionOk="0">
                  <a:moveTo>
                    <a:pt x="26992" y="0"/>
                  </a:moveTo>
                  <a:lnTo>
                    <a:pt x="319" y="339"/>
                  </a:lnTo>
                  <a:cubicBezTo>
                    <a:pt x="142" y="339"/>
                    <a:pt x="6" y="484"/>
                    <a:pt x="0" y="664"/>
                  </a:cubicBezTo>
                  <a:cubicBezTo>
                    <a:pt x="0" y="847"/>
                    <a:pt x="145" y="985"/>
                    <a:pt x="322" y="985"/>
                  </a:cubicBezTo>
                  <a:lnTo>
                    <a:pt x="26995" y="649"/>
                  </a:lnTo>
                  <a:lnTo>
                    <a:pt x="53090" y="861"/>
                  </a:lnTo>
                  <a:cubicBezTo>
                    <a:pt x="53267" y="861"/>
                    <a:pt x="53412" y="717"/>
                    <a:pt x="53412" y="540"/>
                  </a:cubicBezTo>
                  <a:lnTo>
                    <a:pt x="53412" y="537"/>
                  </a:lnTo>
                  <a:cubicBezTo>
                    <a:pt x="53412" y="354"/>
                    <a:pt x="53270" y="213"/>
                    <a:pt x="53093" y="213"/>
                  </a:cubicBezTo>
                  <a:lnTo>
                    <a:pt x="26992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63825" y="4143700"/>
              <a:ext cx="1335075" cy="21400"/>
            </a:xfrm>
            <a:custGeom>
              <a:avLst/>
              <a:gdLst/>
              <a:ahLst/>
              <a:cxnLst/>
              <a:rect l="l" t="t" r="r" b="b"/>
              <a:pathLst>
                <a:path w="53403" h="856" extrusionOk="0">
                  <a:moveTo>
                    <a:pt x="53082" y="0"/>
                  </a:moveTo>
                  <a:lnTo>
                    <a:pt x="26986" y="210"/>
                  </a:lnTo>
                  <a:lnTo>
                    <a:pt x="322" y="130"/>
                  </a:lnTo>
                  <a:cubicBezTo>
                    <a:pt x="145" y="130"/>
                    <a:pt x="0" y="271"/>
                    <a:pt x="0" y="448"/>
                  </a:cubicBezTo>
                  <a:lnTo>
                    <a:pt x="0" y="454"/>
                  </a:lnTo>
                  <a:cubicBezTo>
                    <a:pt x="0" y="634"/>
                    <a:pt x="142" y="779"/>
                    <a:pt x="319" y="779"/>
                  </a:cubicBezTo>
                  <a:lnTo>
                    <a:pt x="26983" y="855"/>
                  </a:lnTo>
                  <a:lnTo>
                    <a:pt x="53084" y="646"/>
                  </a:lnTo>
                  <a:cubicBezTo>
                    <a:pt x="53261" y="646"/>
                    <a:pt x="53400" y="501"/>
                    <a:pt x="53403" y="322"/>
                  </a:cubicBezTo>
                  <a:cubicBezTo>
                    <a:pt x="53403" y="139"/>
                    <a:pt x="53258" y="0"/>
                    <a:pt x="53082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62950" y="4184900"/>
              <a:ext cx="1336250" cy="31950"/>
            </a:xfrm>
            <a:custGeom>
              <a:avLst/>
              <a:gdLst/>
              <a:ahLst/>
              <a:cxnLst/>
              <a:rect l="l" t="t" r="r" b="b"/>
              <a:pathLst>
                <a:path w="53450" h="1278" extrusionOk="0">
                  <a:moveTo>
                    <a:pt x="53127" y="0"/>
                  </a:moveTo>
                  <a:cubicBezTo>
                    <a:pt x="53124" y="0"/>
                    <a:pt x="53120" y="1"/>
                    <a:pt x="53117" y="1"/>
                  </a:cubicBezTo>
                  <a:lnTo>
                    <a:pt x="26723" y="635"/>
                  </a:lnTo>
                  <a:lnTo>
                    <a:pt x="330" y="127"/>
                  </a:lnTo>
                  <a:cubicBezTo>
                    <a:pt x="327" y="127"/>
                    <a:pt x="323" y="127"/>
                    <a:pt x="320" y="127"/>
                  </a:cubicBezTo>
                  <a:cubicBezTo>
                    <a:pt x="145" y="127"/>
                    <a:pt x="3" y="270"/>
                    <a:pt x="0" y="443"/>
                  </a:cubicBezTo>
                  <a:lnTo>
                    <a:pt x="0" y="449"/>
                  </a:lnTo>
                  <a:cubicBezTo>
                    <a:pt x="0" y="623"/>
                    <a:pt x="136" y="767"/>
                    <a:pt x="313" y="770"/>
                  </a:cubicBezTo>
                  <a:lnTo>
                    <a:pt x="26729" y="1278"/>
                  </a:lnTo>
                  <a:lnTo>
                    <a:pt x="53137" y="644"/>
                  </a:lnTo>
                  <a:cubicBezTo>
                    <a:pt x="53314" y="638"/>
                    <a:pt x="53447" y="475"/>
                    <a:pt x="53450" y="313"/>
                  </a:cubicBezTo>
                  <a:cubicBezTo>
                    <a:pt x="53441" y="140"/>
                    <a:pt x="53299" y="0"/>
                    <a:pt x="5312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274" y="11854"/>
            <a:ext cx="933299" cy="165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448942" y="571113"/>
            <a:ext cx="1540024" cy="3693733"/>
            <a:chOff x="4106642" y="551738"/>
            <a:chExt cx="1540024" cy="3693733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94544">
              <a:off x="4373150" y="1743424"/>
              <a:ext cx="1069151" cy="2427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3190">
              <a:off x="4173961" y="579847"/>
              <a:ext cx="1069151" cy="2427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7824" y="1009754"/>
            <a:ext cx="933299" cy="165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70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97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80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"/>
          <p:cNvSpPr/>
          <p:nvPr/>
        </p:nvSpPr>
        <p:spPr>
          <a:xfrm rot="-2205658" flipH="1">
            <a:off x="-691524" y="3070943"/>
            <a:ext cx="1627313" cy="134059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341925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title" idx="4"/>
          </p:nvPr>
        </p:nvSpPr>
        <p:spPr>
          <a:xfrm>
            <a:off x="720000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72000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341925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118551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title" idx="13"/>
          </p:nvPr>
        </p:nvSpPr>
        <p:spPr>
          <a:xfrm>
            <a:off x="6118545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6118551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6"/>
          <p:cNvSpPr/>
          <p:nvPr/>
        </p:nvSpPr>
        <p:spPr>
          <a:xfrm rot="-2835183">
            <a:off x="8002584" y="-180249"/>
            <a:ext cx="1190317" cy="1870480"/>
          </a:xfrm>
          <a:custGeom>
            <a:avLst/>
            <a:gdLst/>
            <a:ahLst/>
            <a:cxnLst/>
            <a:rect l="l" t="t" r="r" b="b"/>
            <a:pathLst>
              <a:path w="47610" h="74815" extrusionOk="0">
                <a:moveTo>
                  <a:pt x="0" y="50633"/>
                </a:moveTo>
                <a:lnTo>
                  <a:pt x="6046" y="74815"/>
                </a:lnTo>
                <a:lnTo>
                  <a:pt x="23805" y="61212"/>
                </a:lnTo>
                <a:lnTo>
                  <a:pt x="39297" y="35896"/>
                </a:lnTo>
                <a:lnTo>
                  <a:pt x="47610" y="0"/>
                </a:lnTo>
                <a:lnTo>
                  <a:pt x="23049" y="28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20" name="Google Shape;20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273" y="-480847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33353">
            <a:off x="8525073" y="662079"/>
            <a:ext cx="1304500" cy="14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68575" y="264144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9386" y="147787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8413" y="-228251"/>
            <a:ext cx="1069151" cy="242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5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5399">
            <a:off x="7792249" y="-143887"/>
            <a:ext cx="1069150" cy="18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/>
          <p:nvPr/>
        </p:nvSpPr>
        <p:spPr>
          <a:xfrm rot="3649378">
            <a:off x="7979610" y="241114"/>
            <a:ext cx="1838563" cy="98053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4" hasCustomPrompt="1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7" hasCustomPrompt="1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/>
          </p:nvPr>
        </p:nvSpPr>
        <p:spPr>
          <a:xfrm>
            <a:off x="72472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2472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4"/>
          </p:nvPr>
        </p:nvSpPr>
        <p:spPr>
          <a:xfrm>
            <a:off x="72472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/>
          </p:nvPr>
        </p:nvSpPr>
        <p:spPr>
          <a:xfrm>
            <a:off x="3455755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16" hasCustomPrompt="1"/>
          </p:nvPr>
        </p:nvSpPr>
        <p:spPr>
          <a:xfrm>
            <a:off x="3455755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17"/>
          </p:nvPr>
        </p:nvSpPr>
        <p:spPr>
          <a:xfrm>
            <a:off x="3455755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18"/>
          </p:nvPr>
        </p:nvSpPr>
        <p:spPr>
          <a:xfrm>
            <a:off x="618269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9" hasCustomPrompt="1"/>
          </p:nvPr>
        </p:nvSpPr>
        <p:spPr>
          <a:xfrm>
            <a:off x="618269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20"/>
          </p:nvPr>
        </p:nvSpPr>
        <p:spPr>
          <a:xfrm>
            <a:off x="618269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13"/>
          <p:cNvGrpSpPr/>
          <p:nvPr/>
        </p:nvGrpSpPr>
        <p:grpSpPr>
          <a:xfrm>
            <a:off x="162700" y="2916375"/>
            <a:ext cx="319200" cy="1673000"/>
            <a:chOff x="265100" y="3079100"/>
            <a:chExt cx="319200" cy="1673000"/>
          </a:xfrm>
        </p:grpSpPr>
        <p:sp>
          <p:nvSpPr>
            <p:cNvPr id="535" name="Google Shape;535;p13"/>
            <p:cNvSpPr/>
            <p:nvPr/>
          </p:nvSpPr>
          <p:spPr>
            <a:xfrm>
              <a:off x="434000" y="3915375"/>
              <a:ext cx="678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-687525">
              <a:off x="349473" y="3077393"/>
              <a:ext cx="67954" cy="8638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687525">
              <a:off x="475173" y="4325380"/>
              <a:ext cx="67954" cy="424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3"/>
          <p:cNvSpPr/>
          <p:nvPr/>
        </p:nvSpPr>
        <p:spPr>
          <a:xfrm>
            <a:off x="7458000" y="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682" y="1996350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93" y="3171225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1362">
            <a:off x="8364312" y="975663"/>
            <a:ext cx="1069150" cy="188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87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788" y="-932125"/>
            <a:ext cx="998251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5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>
            <a:off x="7770974" y="140389"/>
            <a:ext cx="1368993" cy="1194081"/>
            <a:chOff x="6673020" y="-2311709"/>
            <a:chExt cx="635735" cy="579313"/>
          </a:xfrm>
        </p:grpSpPr>
        <p:sp>
          <p:nvSpPr>
            <p:cNvPr id="746" name="Google Shape;746;p15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5"/>
          <p:cNvGrpSpPr/>
          <p:nvPr/>
        </p:nvGrpSpPr>
        <p:grpSpPr>
          <a:xfrm rot="1152473">
            <a:off x="8364421" y="3643770"/>
            <a:ext cx="2302395" cy="1921250"/>
            <a:chOff x="396563" y="2211075"/>
            <a:chExt cx="421712" cy="351913"/>
          </a:xfrm>
        </p:grpSpPr>
        <p:sp>
          <p:nvSpPr>
            <p:cNvPr id="750" name="Google Shape;750;p1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3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699" y="3428275"/>
            <a:ext cx="1069150" cy="1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2797">
            <a:off x="-587784" y="1223037"/>
            <a:ext cx="1188211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1"/>
          <p:cNvSpPr/>
          <p:nvPr/>
        </p:nvSpPr>
        <p:spPr>
          <a:xfrm rot="3584564">
            <a:off x="-631720" y="-486408"/>
            <a:ext cx="1749457" cy="1148863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pic>
        <p:nvPicPr>
          <p:cNvPr id="2455" name="Google Shape;2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932" y="-78462"/>
            <a:ext cx="933306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31"/>
          <p:cNvSpPr/>
          <p:nvPr/>
        </p:nvSpPr>
        <p:spPr>
          <a:xfrm rot="10288361">
            <a:off x="8254917" y="-575295"/>
            <a:ext cx="1934321" cy="191751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1"/>
          <p:cNvSpPr/>
          <p:nvPr/>
        </p:nvSpPr>
        <p:spPr>
          <a:xfrm rot="-1746916">
            <a:off x="-703411" y="-1145835"/>
            <a:ext cx="1114723" cy="1558277"/>
          </a:xfrm>
          <a:custGeom>
            <a:avLst/>
            <a:gdLst/>
            <a:ahLst/>
            <a:cxnLst/>
            <a:rect l="l" t="t" r="r" b="b"/>
            <a:pathLst>
              <a:path w="44586" h="62327" extrusionOk="0">
                <a:moveTo>
                  <a:pt x="1134" y="24542"/>
                </a:moveTo>
                <a:lnTo>
                  <a:pt x="0" y="60438"/>
                </a:lnTo>
                <a:lnTo>
                  <a:pt x="44586" y="62327"/>
                </a:lnTo>
                <a:lnTo>
                  <a:pt x="41186" y="35499"/>
                </a:lnTo>
                <a:lnTo>
                  <a:pt x="26450" y="21897"/>
                </a:lnTo>
                <a:lnTo>
                  <a:pt x="196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8" name="Google Shape;24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31"/>
          <p:cNvGrpSpPr/>
          <p:nvPr/>
        </p:nvGrpSpPr>
        <p:grpSpPr>
          <a:xfrm>
            <a:off x="7878749" y="4196389"/>
            <a:ext cx="1368993" cy="1194081"/>
            <a:chOff x="6673020" y="-2311709"/>
            <a:chExt cx="635735" cy="579313"/>
          </a:xfrm>
        </p:grpSpPr>
        <p:sp>
          <p:nvSpPr>
            <p:cNvPr id="2460" name="Google Shape;2460;p31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280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0" r:id="rId2"/>
    <p:sldLayoutId id="2147483681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k-iRfwS2kHdJbjVP_pEX1d5WpcAcP1W0#scrollTo=KD1j9hsF5LWy" TargetMode="External"/><Relationship Id="rId3" Type="http://schemas.openxmlformats.org/officeDocument/2006/relationships/hyperlink" Target="https://github.com/M2SiCKneSs/Workshop/blob/main/Presentation%20and%20Report/Final%20Report.pdf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2SiCKneSs/Workshop/tree/main" TargetMode="External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and </a:t>
            </a:r>
            <a:r>
              <a:rPr lang="en-US" sz="4400" dirty="0" err="1"/>
              <a:t>Infividual</a:t>
            </a:r>
            <a:r>
              <a:rPr lang="en-US" sz="4400" dirty="0"/>
              <a:t>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1E97AB28-3801-ED72-4BF4-A13CCD1F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99F7ACF0-577D-66A5-CCBA-641E03B79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SUMMER GAMES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A1C07D52-29A5-1594-981C-F25CCFF4A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13206"/>
              </p:ext>
            </p:extLst>
          </p:nvPr>
        </p:nvGraphicFramePr>
        <p:xfrm>
          <a:off x="72190" y="1334227"/>
          <a:ext cx="8999620" cy="362697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79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1899093970"/>
                    </a:ext>
                  </a:extLst>
                </a:gridCol>
              </a:tblGrid>
              <a:tr h="7800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 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0.768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0.0011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0.1898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0.0486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-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0.307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0.0932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0.1222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Poiret One"/>
                        </a:rPr>
                        <a:t>-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0.847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0.0351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919297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e-IL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42175"/>
                  </a:ext>
                </a:extLst>
              </a:tr>
            </a:tbl>
          </a:graphicData>
        </a:graphic>
      </p:graphicFrame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C1E8C016-3F59-C4D8-02D6-31FA63A89396}"/>
              </a:ext>
            </a:extLst>
          </p:cNvPr>
          <p:cNvGrpSpPr/>
          <p:nvPr/>
        </p:nvGrpSpPr>
        <p:grpSpPr>
          <a:xfrm>
            <a:off x="4729959" y="561733"/>
            <a:ext cx="383464" cy="602352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AC7EDA9B-B315-976C-91CB-72D1399894D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29250AC2-688B-E473-70B2-B683EC5B24D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B1163710-DE67-96E2-49B7-88CEF68CADC5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1CCBDF2E-4014-A959-89B6-C3DDDF45271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C0AF3AD7-7E0E-A1D5-76B6-007E2659D2EA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EB801789-4F6A-4246-F0C0-29F21117C69D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C4998948-B202-74F8-A377-7F521B776BEC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17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4F92C68-0C49-CB7C-0D28-0B6E7351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7019368E-F890-1171-850D-2E68BAB21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WINTER GAMES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999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0678" t="-781" r="-678" b="-296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76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95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A72CD4A4-766F-92FE-A07C-B43C0A2E8BC5}"/>
              </a:ext>
            </a:extLst>
          </p:cNvPr>
          <p:cNvGrpSpPr/>
          <p:nvPr/>
        </p:nvGrpSpPr>
        <p:grpSpPr>
          <a:xfrm>
            <a:off x="4776557" y="637040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03AFA259-46D3-4FDF-B9C5-763A0321318B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9612F2FD-39E1-8FCF-458C-5DA5BF441CD0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0308521D-DE35-627C-4E62-CF2210A522D4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F4B79412-3EA7-3039-1024-125B9AFE4916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DF583CFD-F7D2-269F-FC1C-6B0E3DD71CCE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A9E379D3-F3C9-B102-1EDD-DCE8193AC790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47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4CCADDD2-B46C-5F27-46A3-09113CE70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132147"/>
              </p:ext>
            </p:extLst>
          </p:nvPr>
        </p:nvGraphicFramePr>
        <p:xfrm>
          <a:off x="1770187" y="1187046"/>
          <a:ext cx="5603625" cy="274311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86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Most important featurs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Least important features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SUMMER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Number of games attended, population, and GDP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Hosting and regime status had negligible effect on medal counts.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WINTER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Josefin Slab"/>
                          <a:cs typeface="Josefin Slab"/>
                          <a:sym typeface="Poiret One"/>
                        </a:rPr>
                        <a:t>No valid insights , need different </a:t>
                      </a:r>
                      <a:r>
                        <a:rPr lang="en-US" sz="1600" b="1" dirty="0" err="1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Josefin Slab"/>
                          <a:cs typeface="Josefin Slab"/>
                          <a:sym typeface="Poiret One"/>
                        </a:rPr>
                        <a:t>appoach</a:t>
                      </a:r>
                      <a:endParaRPr lang="en-US" sz="110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88406C91-0B9B-DF11-86F5-52241C2832B7}"/>
              </a:ext>
            </a:extLst>
          </p:cNvPr>
          <p:cNvGrpSpPr/>
          <p:nvPr/>
        </p:nvGrpSpPr>
        <p:grpSpPr>
          <a:xfrm>
            <a:off x="2944144" y="3321705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837A2BFD-6E8D-EA4D-DF92-8025A474860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01A680A6-44AB-D73C-7CEB-147DB61A0287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3EFC5578-B5A2-EFB3-98C5-897FA2638CB7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67254216-B1EC-89DC-457E-3310F7430E1E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53C8DA61-29B0-BCA8-764D-7F3FFECFE65D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00FAC32F-5157-62AD-4E33-38D09FAB454E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796B82D4-068F-5421-46E6-F8EEFD148B46}"/>
              </a:ext>
            </a:extLst>
          </p:cNvPr>
          <p:cNvGrpSpPr/>
          <p:nvPr/>
        </p:nvGrpSpPr>
        <p:grpSpPr>
          <a:xfrm>
            <a:off x="3028979" y="2156867"/>
            <a:ext cx="390091" cy="726815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1B412D98-CB3B-0050-195A-2A0445EDF08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3C39920E-D159-5C5F-C41E-3D303AC1175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07B8586C-EE65-0306-D2F2-B591A3E1A7F1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25C09091-122B-6A53-6DC6-082E1780304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57D7FC18-9914-A3EB-06BC-CBF6E02F1618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35B620BE-E24A-A596-797C-98ED3EDBA2CA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0E1525E1-56A1-DDE7-71C3-1FC80E415660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>
          <a:extLst>
            <a:ext uri="{FF2B5EF4-FFF2-40B4-BE49-F238E27FC236}">
              <a16:creationId xmlns:a16="http://schemas.microsoft.com/office/drawing/2014/main" id="{0F2408C0-9ACD-CFC4-0149-5FC0FB7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6" name="Google Shape;4236;p70">
            <a:extLst>
              <a:ext uri="{FF2B5EF4-FFF2-40B4-BE49-F238E27FC236}">
                <a16:creationId xmlns:a16="http://schemas.microsoft.com/office/drawing/2014/main" id="{443A3736-FA98-6F8C-BD9B-D91CE0B7B4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167" r="21192"/>
          <a:stretch/>
        </p:blipFill>
        <p:spPr>
          <a:xfrm>
            <a:off x="5001801" y="2375"/>
            <a:ext cx="4142199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7" name="Google Shape;4237;p70">
            <a:extLst>
              <a:ext uri="{FF2B5EF4-FFF2-40B4-BE49-F238E27FC236}">
                <a16:creationId xmlns:a16="http://schemas.microsoft.com/office/drawing/2014/main" id="{1C2D64CC-AAE7-8912-AB01-954AE1F84138}"/>
              </a:ext>
            </a:extLst>
          </p:cNvPr>
          <p:cNvSpPr/>
          <p:nvPr/>
        </p:nvSpPr>
        <p:spPr>
          <a:xfrm>
            <a:off x="4810125" y="-37775"/>
            <a:ext cx="4371800" cy="5233225"/>
          </a:xfrm>
          <a:custGeom>
            <a:avLst/>
            <a:gdLst/>
            <a:ahLst/>
            <a:cxnLst/>
            <a:rect l="l" t="t" r="r" b="b"/>
            <a:pathLst>
              <a:path w="174872" h="209329" extrusionOk="0">
                <a:moveTo>
                  <a:pt x="29639" y="209329"/>
                </a:moveTo>
                <a:lnTo>
                  <a:pt x="19050" y="78473"/>
                </a:lnTo>
                <a:lnTo>
                  <a:pt x="97809" y="43452"/>
                </a:lnTo>
                <a:lnTo>
                  <a:pt x="174872" y="43830"/>
                </a:lnTo>
                <a:lnTo>
                  <a:pt x="174026" y="0"/>
                </a:lnTo>
                <a:lnTo>
                  <a:pt x="0" y="0"/>
                </a:lnTo>
                <a:lnTo>
                  <a:pt x="840" y="2075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243" name="Google Shape;4243;p70">
            <a:extLst>
              <a:ext uri="{FF2B5EF4-FFF2-40B4-BE49-F238E27FC236}">
                <a16:creationId xmlns:a16="http://schemas.microsoft.com/office/drawing/2014/main" id="{8D879E5B-383A-EF75-37DF-B16B7F7423C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0000" y="1995477"/>
            <a:ext cx="449489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FEATURES </a:t>
            </a:r>
            <a:r>
              <a:rPr lang="en"/>
              <a:t>(AGE,</a:t>
            </a:r>
            <a:r>
              <a:rPr lang="en" dirty="0"/>
              <a:t>HEIGHT,WEIGHT)</a:t>
            </a:r>
            <a:endParaRPr dirty="0"/>
          </a:p>
        </p:txBody>
      </p:sp>
      <p:sp>
        <p:nvSpPr>
          <p:cNvPr id="4244" name="Google Shape;4244;p70">
            <a:extLst>
              <a:ext uri="{FF2B5EF4-FFF2-40B4-BE49-F238E27FC236}">
                <a16:creationId xmlns:a16="http://schemas.microsoft.com/office/drawing/2014/main" id="{89975429-086E-EBFF-D2C8-CAA75E9CBF2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PROCESSING AND RECOMMENDATIONS</a:t>
            </a:r>
            <a:endParaRPr dirty="0"/>
          </a:p>
        </p:txBody>
      </p:sp>
      <p:sp>
        <p:nvSpPr>
          <p:cNvPr id="4245" name="Google Shape;4245;p70">
            <a:extLst>
              <a:ext uri="{FF2B5EF4-FFF2-40B4-BE49-F238E27FC236}">
                <a16:creationId xmlns:a16="http://schemas.microsoft.com/office/drawing/2014/main" id="{E92988E9-B9A2-1950-7B3E-023AAF33A219}"/>
              </a:ext>
            </a:extLst>
          </p:cNvPr>
          <p:cNvSpPr/>
          <p:nvPr/>
        </p:nvSpPr>
        <p:spPr>
          <a:xfrm>
            <a:off x="7852000" y="3681200"/>
            <a:ext cx="1406300" cy="1756700"/>
          </a:xfrm>
          <a:custGeom>
            <a:avLst/>
            <a:gdLst/>
            <a:ahLst/>
            <a:cxnLst/>
            <a:rect l="l" t="t" r="r" b="b"/>
            <a:pathLst>
              <a:path w="56252" h="70268" extrusionOk="0">
                <a:moveTo>
                  <a:pt x="56252" y="59254"/>
                </a:moveTo>
                <a:lnTo>
                  <a:pt x="37550" y="70268"/>
                </a:lnTo>
                <a:lnTo>
                  <a:pt x="0" y="52532"/>
                </a:lnTo>
                <a:lnTo>
                  <a:pt x="26024" y="35936"/>
                </a:lnTo>
                <a:lnTo>
                  <a:pt x="35260" y="12316"/>
                </a:lnTo>
                <a:lnTo>
                  <a:pt x="499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46" name="Google Shape;4246;p70">
            <a:extLst>
              <a:ext uri="{FF2B5EF4-FFF2-40B4-BE49-F238E27FC236}">
                <a16:creationId xmlns:a16="http://schemas.microsoft.com/office/drawing/2014/main" id="{DD0E28E9-9389-8972-D378-2C0232DBEB5D}"/>
              </a:ext>
            </a:extLst>
          </p:cNvPr>
          <p:cNvGrpSpPr/>
          <p:nvPr/>
        </p:nvGrpSpPr>
        <p:grpSpPr>
          <a:xfrm rot="1152473">
            <a:off x="8103971" y="-684418"/>
            <a:ext cx="2302395" cy="1921250"/>
            <a:chOff x="396563" y="2211075"/>
            <a:chExt cx="421712" cy="351913"/>
          </a:xfrm>
        </p:grpSpPr>
        <p:sp>
          <p:nvSpPr>
            <p:cNvPr id="4247" name="Google Shape;4247;p70">
              <a:extLst>
                <a:ext uri="{FF2B5EF4-FFF2-40B4-BE49-F238E27FC236}">
                  <a16:creationId xmlns:a16="http://schemas.microsoft.com/office/drawing/2014/main" id="{BA127FEB-5855-8C60-9218-120A665D39E4}"/>
                </a:ext>
              </a:extLst>
            </p:cNvPr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0">
              <a:extLst>
                <a:ext uri="{FF2B5EF4-FFF2-40B4-BE49-F238E27FC236}">
                  <a16:creationId xmlns:a16="http://schemas.microsoft.com/office/drawing/2014/main" id="{E5DD1018-3D1B-CBE7-0047-4F3F211C8C6D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0">
              <a:extLst>
                <a:ext uri="{FF2B5EF4-FFF2-40B4-BE49-F238E27FC236}">
                  <a16:creationId xmlns:a16="http://schemas.microsoft.com/office/drawing/2014/main" id="{8C2B4F4E-41BF-31E6-A32C-560C91D5B195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0">
              <a:extLst>
                <a:ext uri="{FF2B5EF4-FFF2-40B4-BE49-F238E27FC236}">
                  <a16:creationId xmlns:a16="http://schemas.microsoft.com/office/drawing/2014/main" id="{12A0B146-8C45-0C35-996B-79B8F8329D40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0">
              <a:extLst>
                <a:ext uri="{FF2B5EF4-FFF2-40B4-BE49-F238E27FC236}">
                  <a16:creationId xmlns:a16="http://schemas.microsoft.com/office/drawing/2014/main" id="{E5EBDF78-3428-66B0-F16D-89FE353D8EC4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0">
              <a:extLst>
                <a:ext uri="{FF2B5EF4-FFF2-40B4-BE49-F238E27FC236}">
                  <a16:creationId xmlns:a16="http://schemas.microsoft.com/office/drawing/2014/main" id="{899B3DAB-FBD8-2FDE-4DED-A0913E4D239C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0">
              <a:extLst>
                <a:ext uri="{FF2B5EF4-FFF2-40B4-BE49-F238E27FC236}">
                  <a16:creationId xmlns:a16="http://schemas.microsoft.com/office/drawing/2014/main" id="{A612F7C9-2EAA-40F0-BB7A-AC923275E2BC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0">
              <a:extLst>
                <a:ext uri="{FF2B5EF4-FFF2-40B4-BE49-F238E27FC236}">
                  <a16:creationId xmlns:a16="http://schemas.microsoft.com/office/drawing/2014/main" id="{3E0B7FD4-88F6-E14E-003B-B7C8A2ED7E9B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0">
              <a:extLst>
                <a:ext uri="{FF2B5EF4-FFF2-40B4-BE49-F238E27FC236}">
                  <a16:creationId xmlns:a16="http://schemas.microsoft.com/office/drawing/2014/main" id="{FF7E83EE-A709-86D2-B465-8608CAA4C5F4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0">
              <a:extLst>
                <a:ext uri="{FF2B5EF4-FFF2-40B4-BE49-F238E27FC236}">
                  <a16:creationId xmlns:a16="http://schemas.microsoft.com/office/drawing/2014/main" id="{308F82BF-526D-8F9B-494E-8D05DDC444E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0">
              <a:extLst>
                <a:ext uri="{FF2B5EF4-FFF2-40B4-BE49-F238E27FC236}">
                  <a16:creationId xmlns:a16="http://schemas.microsoft.com/office/drawing/2014/main" id="{A22ED6E0-1474-7B4A-E1B4-084B5A97E82B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0">
              <a:extLst>
                <a:ext uri="{FF2B5EF4-FFF2-40B4-BE49-F238E27FC236}">
                  <a16:creationId xmlns:a16="http://schemas.microsoft.com/office/drawing/2014/main" id="{B92DC297-2AC9-43F9-6925-45E7045D6383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0">
              <a:extLst>
                <a:ext uri="{FF2B5EF4-FFF2-40B4-BE49-F238E27FC236}">
                  <a16:creationId xmlns:a16="http://schemas.microsoft.com/office/drawing/2014/main" id="{F1EDD70F-EE68-7CEF-79B6-8C956FD6DA9D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0">
              <a:extLst>
                <a:ext uri="{FF2B5EF4-FFF2-40B4-BE49-F238E27FC236}">
                  <a16:creationId xmlns:a16="http://schemas.microsoft.com/office/drawing/2014/main" id="{2682C863-C81E-909D-A6B9-B417E2800C6A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0">
              <a:extLst>
                <a:ext uri="{FF2B5EF4-FFF2-40B4-BE49-F238E27FC236}">
                  <a16:creationId xmlns:a16="http://schemas.microsoft.com/office/drawing/2014/main" id="{FAB0EF9C-6805-4EAF-EDE6-8953582C8B69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0">
              <a:extLst>
                <a:ext uri="{FF2B5EF4-FFF2-40B4-BE49-F238E27FC236}">
                  <a16:creationId xmlns:a16="http://schemas.microsoft.com/office/drawing/2014/main" id="{B7C29C12-E2DA-42FB-739F-3C958C4AD455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0">
              <a:extLst>
                <a:ext uri="{FF2B5EF4-FFF2-40B4-BE49-F238E27FC236}">
                  <a16:creationId xmlns:a16="http://schemas.microsoft.com/office/drawing/2014/main" id="{B2533E1E-EC9C-77EE-F727-2BE6EDF42749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0">
              <a:extLst>
                <a:ext uri="{FF2B5EF4-FFF2-40B4-BE49-F238E27FC236}">
                  <a16:creationId xmlns:a16="http://schemas.microsoft.com/office/drawing/2014/main" id="{BBCA44F5-467F-0151-D8F7-377F379806F8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0">
              <a:extLst>
                <a:ext uri="{FF2B5EF4-FFF2-40B4-BE49-F238E27FC236}">
                  <a16:creationId xmlns:a16="http://schemas.microsoft.com/office/drawing/2014/main" id="{6808B3B3-B55C-F720-5BC2-7A56F22343F8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0">
              <a:extLst>
                <a:ext uri="{FF2B5EF4-FFF2-40B4-BE49-F238E27FC236}">
                  <a16:creationId xmlns:a16="http://schemas.microsoft.com/office/drawing/2014/main" id="{CA045D48-28B1-9AAB-F1F4-7A4C40E832F5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0">
              <a:extLst>
                <a:ext uri="{FF2B5EF4-FFF2-40B4-BE49-F238E27FC236}">
                  <a16:creationId xmlns:a16="http://schemas.microsoft.com/office/drawing/2014/main" id="{35A655FD-F0D9-7BB0-1B74-880E1AE69AF6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0">
              <a:extLst>
                <a:ext uri="{FF2B5EF4-FFF2-40B4-BE49-F238E27FC236}">
                  <a16:creationId xmlns:a16="http://schemas.microsoft.com/office/drawing/2014/main" id="{0825F281-7741-2FBC-3EC5-85A313324D35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0">
              <a:extLst>
                <a:ext uri="{FF2B5EF4-FFF2-40B4-BE49-F238E27FC236}">
                  <a16:creationId xmlns:a16="http://schemas.microsoft.com/office/drawing/2014/main" id="{398D08F2-07E0-1C0D-8D47-61AAE92CAE7A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0">
              <a:extLst>
                <a:ext uri="{FF2B5EF4-FFF2-40B4-BE49-F238E27FC236}">
                  <a16:creationId xmlns:a16="http://schemas.microsoft.com/office/drawing/2014/main" id="{989BA740-B3C3-780B-30B1-17524D22BF84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0">
              <a:extLst>
                <a:ext uri="{FF2B5EF4-FFF2-40B4-BE49-F238E27FC236}">
                  <a16:creationId xmlns:a16="http://schemas.microsoft.com/office/drawing/2014/main" id="{F08D8A1D-31E9-5F99-C512-51B3FC23E8BF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0">
              <a:extLst>
                <a:ext uri="{FF2B5EF4-FFF2-40B4-BE49-F238E27FC236}">
                  <a16:creationId xmlns:a16="http://schemas.microsoft.com/office/drawing/2014/main" id="{69BB6765-62FE-AC3B-A1B8-EAE0BA984F67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0">
              <a:extLst>
                <a:ext uri="{FF2B5EF4-FFF2-40B4-BE49-F238E27FC236}">
                  <a16:creationId xmlns:a16="http://schemas.microsoft.com/office/drawing/2014/main" id="{A8E7EDA8-9815-B7B9-688E-95DF47D2F65C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0">
              <a:extLst>
                <a:ext uri="{FF2B5EF4-FFF2-40B4-BE49-F238E27FC236}">
                  <a16:creationId xmlns:a16="http://schemas.microsoft.com/office/drawing/2014/main" id="{0F639372-E63C-70B6-3002-5C743D051B71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0">
              <a:extLst>
                <a:ext uri="{FF2B5EF4-FFF2-40B4-BE49-F238E27FC236}">
                  <a16:creationId xmlns:a16="http://schemas.microsoft.com/office/drawing/2014/main" id="{77F911D0-FAA8-9843-53C8-7C1CB2D97A62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0">
              <a:extLst>
                <a:ext uri="{FF2B5EF4-FFF2-40B4-BE49-F238E27FC236}">
                  <a16:creationId xmlns:a16="http://schemas.microsoft.com/office/drawing/2014/main" id="{9FFB3A11-EFE1-90F6-57EC-AB0ABB92D308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0">
              <a:extLst>
                <a:ext uri="{FF2B5EF4-FFF2-40B4-BE49-F238E27FC236}">
                  <a16:creationId xmlns:a16="http://schemas.microsoft.com/office/drawing/2014/main" id="{9AF37CF9-B50F-FE34-6A24-182FEF63BA1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0">
              <a:extLst>
                <a:ext uri="{FF2B5EF4-FFF2-40B4-BE49-F238E27FC236}">
                  <a16:creationId xmlns:a16="http://schemas.microsoft.com/office/drawing/2014/main" id="{59E0371C-AD8D-F2E7-FEFB-1B1CFED3DF19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0">
              <a:extLst>
                <a:ext uri="{FF2B5EF4-FFF2-40B4-BE49-F238E27FC236}">
                  <a16:creationId xmlns:a16="http://schemas.microsoft.com/office/drawing/2014/main" id="{F6F0FECC-FAFF-A0FF-72F7-1CC5773404B6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0">
              <a:extLst>
                <a:ext uri="{FF2B5EF4-FFF2-40B4-BE49-F238E27FC236}">
                  <a16:creationId xmlns:a16="http://schemas.microsoft.com/office/drawing/2014/main" id="{201EE28B-B4BD-B4B0-32A4-914938D4287E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0">
              <a:extLst>
                <a:ext uri="{FF2B5EF4-FFF2-40B4-BE49-F238E27FC236}">
                  <a16:creationId xmlns:a16="http://schemas.microsoft.com/office/drawing/2014/main" id="{7989FA7B-7313-3CF5-CB78-0B0CA516C788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0">
              <a:extLst>
                <a:ext uri="{FF2B5EF4-FFF2-40B4-BE49-F238E27FC236}">
                  <a16:creationId xmlns:a16="http://schemas.microsoft.com/office/drawing/2014/main" id="{5F25F249-CB9F-5F94-04C9-C7AAB776F08E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0">
              <a:extLst>
                <a:ext uri="{FF2B5EF4-FFF2-40B4-BE49-F238E27FC236}">
                  <a16:creationId xmlns:a16="http://schemas.microsoft.com/office/drawing/2014/main" id="{B33B1B60-1E19-68F8-9372-178433913D72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0">
              <a:extLst>
                <a:ext uri="{FF2B5EF4-FFF2-40B4-BE49-F238E27FC236}">
                  <a16:creationId xmlns:a16="http://schemas.microsoft.com/office/drawing/2014/main" id="{72860AC8-9544-7E3D-44F3-ED8829CF56E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0">
              <a:extLst>
                <a:ext uri="{FF2B5EF4-FFF2-40B4-BE49-F238E27FC236}">
                  <a16:creationId xmlns:a16="http://schemas.microsoft.com/office/drawing/2014/main" id="{ADB195FC-E012-1FC3-047F-774B65DCD66D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0">
              <a:extLst>
                <a:ext uri="{FF2B5EF4-FFF2-40B4-BE49-F238E27FC236}">
                  <a16:creationId xmlns:a16="http://schemas.microsoft.com/office/drawing/2014/main" id="{A0FF5C27-FC41-BC47-19EC-A9154B6B3986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0">
              <a:extLst>
                <a:ext uri="{FF2B5EF4-FFF2-40B4-BE49-F238E27FC236}">
                  <a16:creationId xmlns:a16="http://schemas.microsoft.com/office/drawing/2014/main" id="{311D08DA-E85A-B02E-8A88-F7D0281A3EA9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0">
              <a:extLst>
                <a:ext uri="{FF2B5EF4-FFF2-40B4-BE49-F238E27FC236}">
                  <a16:creationId xmlns:a16="http://schemas.microsoft.com/office/drawing/2014/main" id="{80D0C881-F292-FBA4-439B-A928B19F2DA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0">
              <a:extLst>
                <a:ext uri="{FF2B5EF4-FFF2-40B4-BE49-F238E27FC236}">
                  <a16:creationId xmlns:a16="http://schemas.microsoft.com/office/drawing/2014/main" id="{A3C7B7B2-C11E-A4B3-529F-9B728065A158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0">
              <a:extLst>
                <a:ext uri="{FF2B5EF4-FFF2-40B4-BE49-F238E27FC236}">
                  <a16:creationId xmlns:a16="http://schemas.microsoft.com/office/drawing/2014/main" id="{107413A4-9649-0B07-EF29-3B441969EB9F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0">
              <a:extLst>
                <a:ext uri="{FF2B5EF4-FFF2-40B4-BE49-F238E27FC236}">
                  <a16:creationId xmlns:a16="http://schemas.microsoft.com/office/drawing/2014/main" id="{9026BA16-ADB2-B8E7-8160-2C76497A1336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0">
              <a:extLst>
                <a:ext uri="{FF2B5EF4-FFF2-40B4-BE49-F238E27FC236}">
                  <a16:creationId xmlns:a16="http://schemas.microsoft.com/office/drawing/2014/main" id="{FE70654B-23DC-274A-F5C4-86C03ADC5F8D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0">
              <a:extLst>
                <a:ext uri="{FF2B5EF4-FFF2-40B4-BE49-F238E27FC236}">
                  <a16:creationId xmlns:a16="http://schemas.microsoft.com/office/drawing/2014/main" id="{F8CC2598-4A83-1F89-F1A1-29AADC3AF450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0">
              <a:extLst>
                <a:ext uri="{FF2B5EF4-FFF2-40B4-BE49-F238E27FC236}">
                  <a16:creationId xmlns:a16="http://schemas.microsoft.com/office/drawing/2014/main" id="{3EED873C-5ACE-1659-2F11-9B58D4DAF803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0">
              <a:extLst>
                <a:ext uri="{FF2B5EF4-FFF2-40B4-BE49-F238E27FC236}">
                  <a16:creationId xmlns:a16="http://schemas.microsoft.com/office/drawing/2014/main" id="{7885CC97-6128-091F-77FA-D9F281563ADD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0">
              <a:extLst>
                <a:ext uri="{FF2B5EF4-FFF2-40B4-BE49-F238E27FC236}">
                  <a16:creationId xmlns:a16="http://schemas.microsoft.com/office/drawing/2014/main" id="{7D458866-B85B-771E-75AB-6C355ABB097E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0">
              <a:extLst>
                <a:ext uri="{FF2B5EF4-FFF2-40B4-BE49-F238E27FC236}">
                  <a16:creationId xmlns:a16="http://schemas.microsoft.com/office/drawing/2014/main" id="{4CDD16EE-F3D5-792A-3FD8-05BE13F15283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0">
              <a:extLst>
                <a:ext uri="{FF2B5EF4-FFF2-40B4-BE49-F238E27FC236}">
                  <a16:creationId xmlns:a16="http://schemas.microsoft.com/office/drawing/2014/main" id="{D78362C8-9FA6-245F-567E-9CA77F9E96EC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0">
              <a:extLst>
                <a:ext uri="{FF2B5EF4-FFF2-40B4-BE49-F238E27FC236}">
                  <a16:creationId xmlns:a16="http://schemas.microsoft.com/office/drawing/2014/main" id="{64B8D5EE-C320-C328-6984-C0C51FA56D6B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0">
              <a:extLst>
                <a:ext uri="{FF2B5EF4-FFF2-40B4-BE49-F238E27FC236}">
                  <a16:creationId xmlns:a16="http://schemas.microsoft.com/office/drawing/2014/main" id="{B964A3E8-ADED-2941-4D6C-D4320F83A050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0">
              <a:extLst>
                <a:ext uri="{FF2B5EF4-FFF2-40B4-BE49-F238E27FC236}">
                  <a16:creationId xmlns:a16="http://schemas.microsoft.com/office/drawing/2014/main" id="{72C449F5-C902-5D52-F924-818D00A73207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0">
              <a:extLst>
                <a:ext uri="{FF2B5EF4-FFF2-40B4-BE49-F238E27FC236}">
                  <a16:creationId xmlns:a16="http://schemas.microsoft.com/office/drawing/2014/main" id="{2A3C1DED-56C8-4FDA-0518-38CD412D7029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0">
              <a:extLst>
                <a:ext uri="{FF2B5EF4-FFF2-40B4-BE49-F238E27FC236}">
                  <a16:creationId xmlns:a16="http://schemas.microsoft.com/office/drawing/2014/main" id="{E13A81AD-A190-EFA8-C1B5-AEA51705388A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0">
              <a:extLst>
                <a:ext uri="{FF2B5EF4-FFF2-40B4-BE49-F238E27FC236}">
                  <a16:creationId xmlns:a16="http://schemas.microsoft.com/office/drawing/2014/main" id="{46AAC756-F156-1B45-ECA9-589F780B2B97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0">
              <a:extLst>
                <a:ext uri="{FF2B5EF4-FFF2-40B4-BE49-F238E27FC236}">
                  <a16:creationId xmlns:a16="http://schemas.microsoft.com/office/drawing/2014/main" id="{4754583E-73B6-AF7C-D23C-945A56E5586F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0">
              <a:extLst>
                <a:ext uri="{FF2B5EF4-FFF2-40B4-BE49-F238E27FC236}">
                  <a16:creationId xmlns:a16="http://schemas.microsoft.com/office/drawing/2014/main" id="{24EFD34F-9698-2B16-AE77-D4235704DDB6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0">
              <a:extLst>
                <a:ext uri="{FF2B5EF4-FFF2-40B4-BE49-F238E27FC236}">
                  <a16:creationId xmlns:a16="http://schemas.microsoft.com/office/drawing/2014/main" id="{E1ACDD95-8880-DB56-B3E3-36612904E8B8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0">
              <a:extLst>
                <a:ext uri="{FF2B5EF4-FFF2-40B4-BE49-F238E27FC236}">
                  <a16:creationId xmlns:a16="http://schemas.microsoft.com/office/drawing/2014/main" id="{CED740CF-7EA8-BBFC-32BA-A8AF9A1DFCFA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0">
              <a:extLst>
                <a:ext uri="{FF2B5EF4-FFF2-40B4-BE49-F238E27FC236}">
                  <a16:creationId xmlns:a16="http://schemas.microsoft.com/office/drawing/2014/main" id="{A5B2A16E-405E-E230-4FA3-A3B193B84ECB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0">
              <a:extLst>
                <a:ext uri="{FF2B5EF4-FFF2-40B4-BE49-F238E27FC236}">
                  <a16:creationId xmlns:a16="http://schemas.microsoft.com/office/drawing/2014/main" id="{30516253-8E99-6546-1441-C28D8100367D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0">
              <a:extLst>
                <a:ext uri="{FF2B5EF4-FFF2-40B4-BE49-F238E27FC236}">
                  <a16:creationId xmlns:a16="http://schemas.microsoft.com/office/drawing/2014/main" id="{F9E5F38B-5E73-94F7-B95E-29C72FEB50F5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0">
              <a:extLst>
                <a:ext uri="{FF2B5EF4-FFF2-40B4-BE49-F238E27FC236}">
                  <a16:creationId xmlns:a16="http://schemas.microsoft.com/office/drawing/2014/main" id="{DDBC0104-66E2-9F6D-C945-C4EEC04B714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0">
              <a:extLst>
                <a:ext uri="{FF2B5EF4-FFF2-40B4-BE49-F238E27FC236}">
                  <a16:creationId xmlns:a16="http://schemas.microsoft.com/office/drawing/2014/main" id="{0FD352D8-FCE1-D42E-4F0C-06B85A6D3D8F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0">
              <a:extLst>
                <a:ext uri="{FF2B5EF4-FFF2-40B4-BE49-F238E27FC236}">
                  <a16:creationId xmlns:a16="http://schemas.microsoft.com/office/drawing/2014/main" id="{FE524595-A40F-EEFE-2EB0-F963A2A9B2D7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0">
              <a:extLst>
                <a:ext uri="{FF2B5EF4-FFF2-40B4-BE49-F238E27FC236}">
                  <a16:creationId xmlns:a16="http://schemas.microsoft.com/office/drawing/2014/main" id="{03978885-3BEC-38EB-7055-F8114E9EC5A5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0">
              <a:extLst>
                <a:ext uri="{FF2B5EF4-FFF2-40B4-BE49-F238E27FC236}">
                  <a16:creationId xmlns:a16="http://schemas.microsoft.com/office/drawing/2014/main" id="{E98CBB14-DA80-CE90-BD9D-86473377BEBA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0">
              <a:extLst>
                <a:ext uri="{FF2B5EF4-FFF2-40B4-BE49-F238E27FC236}">
                  <a16:creationId xmlns:a16="http://schemas.microsoft.com/office/drawing/2014/main" id="{25D24435-6CA3-C8DC-4ABA-082E86D56E3B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0">
              <a:extLst>
                <a:ext uri="{FF2B5EF4-FFF2-40B4-BE49-F238E27FC236}">
                  <a16:creationId xmlns:a16="http://schemas.microsoft.com/office/drawing/2014/main" id="{508A8213-1E56-A1D2-2AE8-DDF80E75D111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0">
              <a:extLst>
                <a:ext uri="{FF2B5EF4-FFF2-40B4-BE49-F238E27FC236}">
                  <a16:creationId xmlns:a16="http://schemas.microsoft.com/office/drawing/2014/main" id="{F779A22C-0508-11E7-77F4-4591AE22722D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0">
              <a:extLst>
                <a:ext uri="{FF2B5EF4-FFF2-40B4-BE49-F238E27FC236}">
                  <a16:creationId xmlns:a16="http://schemas.microsoft.com/office/drawing/2014/main" id="{2088F875-1796-849B-F6A5-0B5ACD1109E3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0">
              <a:extLst>
                <a:ext uri="{FF2B5EF4-FFF2-40B4-BE49-F238E27FC236}">
                  <a16:creationId xmlns:a16="http://schemas.microsoft.com/office/drawing/2014/main" id="{7711584D-8A08-D103-BDB5-3AB068B63332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0">
              <a:extLst>
                <a:ext uri="{FF2B5EF4-FFF2-40B4-BE49-F238E27FC236}">
                  <a16:creationId xmlns:a16="http://schemas.microsoft.com/office/drawing/2014/main" id="{9EE85D0C-0A15-DF21-6F1E-E580F98EA74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0">
              <a:extLst>
                <a:ext uri="{FF2B5EF4-FFF2-40B4-BE49-F238E27FC236}">
                  <a16:creationId xmlns:a16="http://schemas.microsoft.com/office/drawing/2014/main" id="{CD00CCDE-E74D-508E-654A-BB057EE0C16B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0">
              <a:extLst>
                <a:ext uri="{FF2B5EF4-FFF2-40B4-BE49-F238E27FC236}">
                  <a16:creationId xmlns:a16="http://schemas.microsoft.com/office/drawing/2014/main" id="{19184233-041C-DFA2-E794-01A82F68DDAB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0">
              <a:extLst>
                <a:ext uri="{FF2B5EF4-FFF2-40B4-BE49-F238E27FC236}">
                  <a16:creationId xmlns:a16="http://schemas.microsoft.com/office/drawing/2014/main" id="{D117D3E3-63A1-E96D-C22E-4D461DA70499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0">
              <a:extLst>
                <a:ext uri="{FF2B5EF4-FFF2-40B4-BE49-F238E27FC236}">
                  <a16:creationId xmlns:a16="http://schemas.microsoft.com/office/drawing/2014/main" id="{B22FC3B1-6404-CADD-B733-4705E547260A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0">
              <a:extLst>
                <a:ext uri="{FF2B5EF4-FFF2-40B4-BE49-F238E27FC236}">
                  <a16:creationId xmlns:a16="http://schemas.microsoft.com/office/drawing/2014/main" id="{5E471445-DB3E-5598-7064-9A77C9F99883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0">
              <a:extLst>
                <a:ext uri="{FF2B5EF4-FFF2-40B4-BE49-F238E27FC236}">
                  <a16:creationId xmlns:a16="http://schemas.microsoft.com/office/drawing/2014/main" id="{43725138-2C97-D747-0B10-36AE6996441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0">
              <a:extLst>
                <a:ext uri="{FF2B5EF4-FFF2-40B4-BE49-F238E27FC236}">
                  <a16:creationId xmlns:a16="http://schemas.microsoft.com/office/drawing/2014/main" id="{1CDA7FD7-6C9D-CD13-1DCD-80817C677922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0">
              <a:extLst>
                <a:ext uri="{FF2B5EF4-FFF2-40B4-BE49-F238E27FC236}">
                  <a16:creationId xmlns:a16="http://schemas.microsoft.com/office/drawing/2014/main" id="{7A644877-AF6E-34A7-1C78-DED24437F2BB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0">
              <a:extLst>
                <a:ext uri="{FF2B5EF4-FFF2-40B4-BE49-F238E27FC236}">
                  <a16:creationId xmlns:a16="http://schemas.microsoft.com/office/drawing/2014/main" id="{3C3E6306-03D7-0286-4A23-59B9E2B59908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0">
              <a:extLst>
                <a:ext uri="{FF2B5EF4-FFF2-40B4-BE49-F238E27FC236}">
                  <a16:creationId xmlns:a16="http://schemas.microsoft.com/office/drawing/2014/main" id="{EF89C7EE-8943-BE2D-57D8-53761DB1F553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0">
              <a:extLst>
                <a:ext uri="{FF2B5EF4-FFF2-40B4-BE49-F238E27FC236}">
                  <a16:creationId xmlns:a16="http://schemas.microsoft.com/office/drawing/2014/main" id="{6DF35C37-1F0F-3CFA-4124-625F6087FDD5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0">
              <a:extLst>
                <a:ext uri="{FF2B5EF4-FFF2-40B4-BE49-F238E27FC236}">
                  <a16:creationId xmlns:a16="http://schemas.microsoft.com/office/drawing/2014/main" id="{8689517B-2BD0-7C83-AD34-144021DB1419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0">
              <a:extLst>
                <a:ext uri="{FF2B5EF4-FFF2-40B4-BE49-F238E27FC236}">
                  <a16:creationId xmlns:a16="http://schemas.microsoft.com/office/drawing/2014/main" id="{7227C0F4-025E-CF94-722A-021EEAE30E36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0">
              <a:extLst>
                <a:ext uri="{FF2B5EF4-FFF2-40B4-BE49-F238E27FC236}">
                  <a16:creationId xmlns:a16="http://schemas.microsoft.com/office/drawing/2014/main" id="{3B7969B9-C35B-B001-5E0E-B9DCCC2CEDDE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0">
              <a:extLst>
                <a:ext uri="{FF2B5EF4-FFF2-40B4-BE49-F238E27FC236}">
                  <a16:creationId xmlns:a16="http://schemas.microsoft.com/office/drawing/2014/main" id="{BDB45195-ADEE-03AD-3C0D-BE25B3AD3F4A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0">
              <a:extLst>
                <a:ext uri="{FF2B5EF4-FFF2-40B4-BE49-F238E27FC236}">
                  <a16:creationId xmlns:a16="http://schemas.microsoft.com/office/drawing/2014/main" id="{1CBCD676-1440-502F-21A7-365E9B32F344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0">
              <a:extLst>
                <a:ext uri="{FF2B5EF4-FFF2-40B4-BE49-F238E27FC236}">
                  <a16:creationId xmlns:a16="http://schemas.microsoft.com/office/drawing/2014/main" id="{D9046727-854E-905B-6C40-901FEA647D62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0">
              <a:extLst>
                <a:ext uri="{FF2B5EF4-FFF2-40B4-BE49-F238E27FC236}">
                  <a16:creationId xmlns:a16="http://schemas.microsoft.com/office/drawing/2014/main" id="{1EB3F89A-AC39-46E0-1D77-A4E3AE9FBAF5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0">
              <a:extLst>
                <a:ext uri="{FF2B5EF4-FFF2-40B4-BE49-F238E27FC236}">
                  <a16:creationId xmlns:a16="http://schemas.microsoft.com/office/drawing/2014/main" id="{8625DB63-6069-E6BD-2590-DC6986B7E3FD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0">
              <a:extLst>
                <a:ext uri="{FF2B5EF4-FFF2-40B4-BE49-F238E27FC236}">
                  <a16:creationId xmlns:a16="http://schemas.microsoft.com/office/drawing/2014/main" id="{BCB7710C-5FDC-1B68-6D19-488632527E3D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0">
              <a:extLst>
                <a:ext uri="{FF2B5EF4-FFF2-40B4-BE49-F238E27FC236}">
                  <a16:creationId xmlns:a16="http://schemas.microsoft.com/office/drawing/2014/main" id="{3BCBF511-C8B3-22F1-8241-EFDEBCD9A933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0">
              <a:extLst>
                <a:ext uri="{FF2B5EF4-FFF2-40B4-BE49-F238E27FC236}">
                  <a16:creationId xmlns:a16="http://schemas.microsoft.com/office/drawing/2014/main" id="{7F82196B-6C6E-8725-5516-1DB57F23343F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0">
              <a:extLst>
                <a:ext uri="{FF2B5EF4-FFF2-40B4-BE49-F238E27FC236}">
                  <a16:creationId xmlns:a16="http://schemas.microsoft.com/office/drawing/2014/main" id="{3E42536E-7F76-CC99-6D7D-2873A06B06C4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0">
              <a:extLst>
                <a:ext uri="{FF2B5EF4-FFF2-40B4-BE49-F238E27FC236}">
                  <a16:creationId xmlns:a16="http://schemas.microsoft.com/office/drawing/2014/main" id="{D8F52EAA-C804-A696-9249-1E38E8812BE1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0">
              <a:extLst>
                <a:ext uri="{FF2B5EF4-FFF2-40B4-BE49-F238E27FC236}">
                  <a16:creationId xmlns:a16="http://schemas.microsoft.com/office/drawing/2014/main" id="{03962F6D-C1A3-2C66-B995-C87C935C3F80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0">
              <a:extLst>
                <a:ext uri="{FF2B5EF4-FFF2-40B4-BE49-F238E27FC236}">
                  <a16:creationId xmlns:a16="http://schemas.microsoft.com/office/drawing/2014/main" id="{6DBFAE7F-17E8-CE8E-6BD5-D0442CC9D2C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0">
              <a:extLst>
                <a:ext uri="{FF2B5EF4-FFF2-40B4-BE49-F238E27FC236}">
                  <a16:creationId xmlns:a16="http://schemas.microsoft.com/office/drawing/2014/main" id="{17AD2AEC-7E8F-A27A-5751-5BCD0C78D9C0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0">
              <a:extLst>
                <a:ext uri="{FF2B5EF4-FFF2-40B4-BE49-F238E27FC236}">
                  <a16:creationId xmlns:a16="http://schemas.microsoft.com/office/drawing/2014/main" id="{230C7424-C810-D8CB-415A-6B588BF93415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0">
              <a:extLst>
                <a:ext uri="{FF2B5EF4-FFF2-40B4-BE49-F238E27FC236}">
                  <a16:creationId xmlns:a16="http://schemas.microsoft.com/office/drawing/2014/main" id="{A643FBBF-A3B9-0B2B-BD9B-6464A3EC2806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0">
              <a:extLst>
                <a:ext uri="{FF2B5EF4-FFF2-40B4-BE49-F238E27FC236}">
                  <a16:creationId xmlns:a16="http://schemas.microsoft.com/office/drawing/2014/main" id="{43700914-E87A-DF13-007C-6306CD0735C8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0">
              <a:extLst>
                <a:ext uri="{FF2B5EF4-FFF2-40B4-BE49-F238E27FC236}">
                  <a16:creationId xmlns:a16="http://schemas.microsoft.com/office/drawing/2014/main" id="{DED80E0E-CD1F-83BE-A615-A3DB4D19FDA5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0">
              <a:extLst>
                <a:ext uri="{FF2B5EF4-FFF2-40B4-BE49-F238E27FC236}">
                  <a16:creationId xmlns:a16="http://schemas.microsoft.com/office/drawing/2014/main" id="{352E1930-E54E-7F66-2A5F-76A5DD35DDF2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0">
              <a:extLst>
                <a:ext uri="{FF2B5EF4-FFF2-40B4-BE49-F238E27FC236}">
                  <a16:creationId xmlns:a16="http://schemas.microsoft.com/office/drawing/2014/main" id="{6698DD25-53BA-BC1C-6E24-80D62235792A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0">
              <a:extLst>
                <a:ext uri="{FF2B5EF4-FFF2-40B4-BE49-F238E27FC236}">
                  <a16:creationId xmlns:a16="http://schemas.microsoft.com/office/drawing/2014/main" id="{675E29F4-FF34-E63A-0DF2-FE856C033FCA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0">
              <a:extLst>
                <a:ext uri="{FF2B5EF4-FFF2-40B4-BE49-F238E27FC236}">
                  <a16:creationId xmlns:a16="http://schemas.microsoft.com/office/drawing/2014/main" id="{61732192-9508-9D9F-276B-5EC4550F594B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0">
              <a:extLst>
                <a:ext uri="{FF2B5EF4-FFF2-40B4-BE49-F238E27FC236}">
                  <a16:creationId xmlns:a16="http://schemas.microsoft.com/office/drawing/2014/main" id="{38192EBD-148D-157A-D26D-07D29C287EDD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0">
              <a:extLst>
                <a:ext uri="{FF2B5EF4-FFF2-40B4-BE49-F238E27FC236}">
                  <a16:creationId xmlns:a16="http://schemas.microsoft.com/office/drawing/2014/main" id="{2055D4BE-A033-0BEC-E69F-FB6779443437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0">
              <a:extLst>
                <a:ext uri="{FF2B5EF4-FFF2-40B4-BE49-F238E27FC236}">
                  <a16:creationId xmlns:a16="http://schemas.microsoft.com/office/drawing/2014/main" id="{CC422458-C99F-C78A-F472-D69C32FE151B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0">
              <a:extLst>
                <a:ext uri="{FF2B5EF4-FFF2-40B4-BE49-F238E27FC236}">
                  <a16:creationId xmlns:a16="http://schemas.microsoft.com/office/drawing/2014/main" id="{2537D0A9-657D-D680-8346-AD398533BCFD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0">
              <a:extLst>
                <a:ext uri="{FF2B5EF4-FFF2-40B4-BE49-F238E27FC236}">
                  <a16:creationId xmlns:a16="http://schemas.microsoft.com/office/drawing/2014/main" id="{6379A988-1B90-106A-857F-BEF0D14D8755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0">
              <a:extLst>
                <a:ext uri="{FF2B5EF4-FFF2-40B4-BE49-F238E27FC236}">
                  <a16:creationId xmlns:a16="http://schemas.microsoft.com/office/drawing/2014/main" id="{FA102FB0-5464-35AB-35F2-DF13D4714F5C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0">
              <a:extLst>
                <a:ext uri="{FF2B5EF4-FFF2-40B4-BE49-F238E27FC236}">
                  <a16:creationId xmlns:a16="http://schemas.microsoft.com/office/drawing/2014/main" id="{4710FEA7-30AE-042D-23E8-CFA09FD0BFB3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0">
              <a:extLst>
                <a:ext uri="{FF2B5EF4-FFF2-40B4-BE49-F238E27FC236}">
                  <a16:creationId xmlns:a16="http://schemas.microsoft.com/office/drawing/2014/main" id="{CFD82DF3-C62D-27B9-487D-A3FC74A870D1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0">
              <a:extLst>
                <a:ext uri="{FF2B5EF4-FFF2-40B4-BE49-F238E27FC236}">
                  <a16:creationId xmlns:a16="http://schemas.microsoft.com/office/drawing/2014/main" id="{9580A4B7-107D-F88F-1703-1C79EC7763EF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0">
              <a:extLst>
                <a:ext uri="{FF2B5EF4-FFF2-40B4-BE49-F238E27FC236}">
                  <a16:creationId xmlns:a16="http://schemas.microsoft.com/office/drawing/2014/main" id="{ADD28736-A17E-6357-C2A3-822795E46FEA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0">
              <a:extLst>
                <a:ext uri="{FF2B5EF4-FFF2-40B4-BE49-F238E27FC236}">
                  <a16:creationId xmlns:a16="http://schemas.microsoft.com/office/drawing/2014/main" id="{AF20A2E8-416E-7AFC-B8BE-8997233B07D4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0">
              <a:extLst>
                <a:ext uri="{FF2B5EF4-FFF2-40B4-BE49-F238E27FC236}">
                  <a16:creationId xmlns:a16="http://schemas.microsoft.com/office/drawing/2014/main" id="{98B66BFA-DFDF-1411-49DF-A2E113C9732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0">
              <a:extLst>
                <a:ext uri="{FF2B5EF4-FFF2-40B4-BE49-F238E27FC236}">
                  <a16:creationId xmlns:a16="http://schemas.microsoft.com/office/drawing/2014/main" id="{C778146B-EFA3-7443-D6EA-468F11881874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0">
              <a:extLst>
                <a:ext uri="{FF2B5EF4-FFF2-40B4-BE49-F238E27FC236}">
                  <a16:creationId xmlns:a16="http://schemas.microsoft.com/office/drawing/2014/main" id="{80C20BAE-FE1D-E3F6-47B9-0A2203483ED7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0">
              <a:extLst>
                <a:ext uri="{FF2B5EF4-FFF2-40B4-BE49-F238E27FC236}">
                  <a16:creationId xmlns:a16="http://schemas.microsoft.com/office/drawing/2014/main" id="{BA1E8636-DD36-23FA-7884-1F5CABD4B0B0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0">
              <a:extLst>
                <a:ext uri="{FF2B5EF4-FFF2-40B4-BE49-F238E27FC236}">
                  <a16:creationId xmlns:a16="http://schemas.microsoft.com/office/drawing/2014/main" id="{8A8E95B5-9DA6-5276-6EA0-2433E741D842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0">
              <a:extLst>
                <a:ext uri="{FF2B5EF4-FFF2-40B4-BE49-F238E27FC236}">
                  <a16:creationId xmlns:a16="http://schemas.microsoft.com/office/drawing/2014/main" id="{A833FF10-7449-BE04-0575-83225DBA0436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0">
              <a:extLst>
                <a:ext uri="{FF2B5EF4-FFF2-40B4-BE49-F238E27FC236}">
                  <a16:creationId xmlns:a16="http://schemas.microsoft.com/office/drawing/2014/main" id="{A14EB58B-02F9-5ECD-99CC-50276A06F45B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0">
              <a:extLst>
                <a:ext uri="{FF2B5EF4-FFF2-40B4-BE49-F238E27FC236}">
                  <a16:creationId xmlns:a16="http://schemas.microsoft.com/office/drawing/2014/main" id="{4685363A-EA36-A8CB-2CE4-650AA7E3A7D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0">
              <a:extLst>
                <a:ext uri="{FF2B5EF4-FFF2-40B4-BE49-F238E27FC236}">
                  <a16:creationId xmlns:a16="http://schemas.microsoft.com/office/drawing/2014/main" id="{578F0938-823E-F880-85A6-BAEEFD59CFC9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0">
              <a:extLst>
                <a:ext uri="{FF2B5EF4-FFF2-40B4-BE49-F238E27FC236}">
                  <a16:creationId xmlns:a16="http://schemas.microsoft.com/office/drawing/2014/main" id="{7F51D972-2835-98FD-7167-3F04A193339C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0">
              <a:extLst>
                <a:ext uri="{FF2B5EF4-FFF2-40B4-BE49-F238E27FC236}">
                  <a16:creationId xmlns:a16="http://schemas.microsoft.com/office/drawing/2014/main" id="{2C3DBA47-1E92-E553-D4C7-61B905950A5D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0">
              <a:extLst>
                <a:ext uri="{FF2B5EF4-FFF2-40B4-BE49-F238E27FC236}">
                  <a16:creationId xmlns:a16="http://schemas.microsoft.com/office/drawing/2014/main" id="{5CF71C73-8232-0291-5953-A2D0D0F9BF3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0">
              <a:extLst>
                <a:ext uri="{FF2B5EF4-FFF2-40B4-BE49-F238E27FC236}">
                  <a16:creationId xmlns:a16="http://schemas.microsoft.com/office/drawing/2014/main" id="{98216533-B162-2ED0-BC7D-56BB776C775E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0">
              <a:extLst>
                <a:ext uri="{FF2B5EF4-FFF2-40B4-BE49-F238E27FC236}">
                  <a16:creationId xmlns:a16="http://schemas.microsoft.com/office/drawing/2014/main" id="{DBC726F3-DCC9-F9AE-3C7E-C961F954EA78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0">
              <a:extLst>
                <a:ext uri="{FF2B5EF4-FFF2-40B4-BE49-F238E27FC236}">
                  <a16:creationId xmlns:a16="http://schemas.microsoft.com/office/drawing/2014/main" id="{C5DFDEAD-0985-56BD-3FF7-EA198C543B32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0">
              <a:extLst>
                <a:ext uri="{FF2B5EF4-FFF2-40B4-BE49-F238E27FC236}">
                  <a16:creationId xmlns:a16="http://schemas.microsoft.com/office/drawing/2014/main" id="{0E0E0FF7-837E-FD88-8D7C-873427B879C7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0">
              <a:extLst>
                <a:ext uri="{FF2B5EF4-FFF2-40B4-BE49-F238E27FC236}">
                  <a16:creationId xmlns:a16="http://schemas.microsoft.com/office/drawing/2014/main" id="{CE4A4CD4-AEEB-1649-E9BC-163D89C60368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0">
              <a:extLst>
                <a:ext uri="{FF2B5EF4-FFF2-40B4-BE49-F238E27FC236}">
                  <a16:creationId xmlns:a16="http://schemas.microsoft.com/office/drawing/2014/main" id="{6DB6B095-4A9E-F22A-CA40-1E1AE0ADED2D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0">
              <a:extLst>
                <a:ext uri="{FF2B5EF4-FFF2-40B4-BE49-F238E27FC236}">
                  <a16:creationId xmlns:a16="http://schemas.microsoft.com/office/drawing/2014/main" id="{02C2F2D8-F247-DFBD-4A06-F416F72EA654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0">
              <a:extLst>
                <a:ext uri="{FF2B5EF4-FFF2-40B4-BE49-F238E27FC236}">
                  <a16:creationId xmlns:a16="http://schemas.microsoft.com/office/drawing/2014/main" id="{C31140A9-C345-A0BA-5864-67E5FC9FB16D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0">
              <a:extLst>
                <a:ext uri="{FF2B5EF4-FFF2-40B4-BE49-F238E27FC236}">
                  <a16:creationId xmlns:a16="http://schemas.microsoft.com/office/drawing/2014/main" id="{CDDD70F6-B3B5-185F-C81F-E1B3A1BFA55E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0">
              <a:extLst>
                <a:ext uri="{FF2B5EF4-FFF2-40B4-BE49-F238E27FC236}">
                  <a16:creationId xmlns:a16="http://schemas.microsoft.com/office/drawing/2014/main" id="{454DCF3D-C337-A17D-027C-1C68863C4D80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0">
              <a:extLst>
                <a:ext uri="{FF2B5EF4-FFF2-40B4-BE49-F238E27FC236}">
                  <a16:creationId xmlns:a16="http://schemas.microsoft.com/office/drawing/2014/main" id="{D3F2C504-88C3-D73A-3338-9A6BA3075080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0">
              <a:extLst>
                <a:ext uri="{FF2B5EF4-FFF2-40B4-BE49-F238E27FC236}">
                  <a16:creationId xmlns:a16="http://schemas.microsoft.com/office/drawing/2014/main" id="{FE1BD549-BA71-1EC5-64D6-C15D5D31BAE2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0">
              <a:extLst>
                <a:ext uri="{FF2B5EF4-FFF2-40B4-BE49-F238E27FC236}">
                  <a16:creationId xmlns:a16="http://schemas.microsoft.com/office/drawing/2014/main" id="{CA0EE01B-D46F-140A-6089-DB0AE25EF25F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0">
              <a:extLst>
                <a:ext uri="{FF2B5EF4-FFF2-40B4-BE49-F238E27FC236}">
                  <a16:creationId xmlns:a16="http://schemas.microsoft.com/office/drawing/2014/main" id="{B5488C5D-5F47-CC8C-44AE-0074A6A15D9A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0">
              <a:extLst>
                <a:ext uri="{FF2B5EF4-FFF2-40B4-BE49-F238E27FC236}">
                  <a16:creationId xmlns:a16="http://schemas.microsoft.com/office/drawing/2014/main" id="{80AD24F2-2451-D012-6E32-502ACBFB4E6C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0">
              <a:extLst>
                <a:ext uri="{FF2B5EF4-FFF2-40B4-BE49-F238E27FC236}">
                  <a16:creationId xmlns:a16="http://schemas.microsoft.com/office/drawing/2014/main" id="{B871B005-BD2D-AABE-FEDE-5E171E67C486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0">
              <a:extLst>
                <a:ext uri="{FF2B5EF4-FFF2-40B4-BE49-F238E27FC236}">
                  <a16:creationId xmlns:a16="http://schemas.microsoft.com/office/drawing/2014/main" id="{E74F32BC-AF8E-69BB-5BC5-12B35A9AE461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0">
              <a:extLst>
                <a:ext uri="{FF2B5EF4-FFF2-40B4-BE49-F238E27FC236}">
                  <a16:creationId xmlns:a16="http://schemas.microsoft.com/office/drawing/2014/main" id="{84332552-2A06-B57B-7CB7-20F3F2F47FFE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0">
              <a:extLst>
                <a:ext uri="{FF2B5EF4-FFF2-40B4-BE49-F238E27FC236}">
                  <a16:creationId xmlns:a16="http://schemas.microsoft.com/office/drawing/2014/main" id="{B1BAADED-2794-09F1-4B79-A43720A4B731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0">
              <a:extLst>
                <a:ext uri="{FF2B5EF4-FFF2-40B4-BE49-F238E27FC236}">
                  <a16:creationId xmlns:a16="http://schemas.microsoft.com/office/drawing/2014/main" id="{FFF94FE9-3245-74D7-40CA-60DDF241BEAE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0">
              <a:extLst>
                <a:ext uri="{FF2B5EF4-FFF2-40B4-BE49-F238E27FC236}">
                  <a16:creationId xmlns:a16="http://schemas.microsoft.com/office/drawing/2014/main" id="{13FE746E-D7AB-8E45-ACCD-D8FF2FABAD25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0">
              <a:extLst>
                <a:ext uri="{FF2B5EF4-FFF2-40B4-BE49-F238E27FC236}">
                  <a16:creationId xmlns:a16="http://schemas.microsoft.com/office/drawing/2014/main" id="{D320C991-E8E6-D70F-E0C6-DAC6953FEEFF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0">
              <a:extLst>
                <a:ext uri="{FF2B5EF4-FFF2-40B4-BE49-F238E27FC236}">
                  <a16:creationId xmlns:a16="http://schemas.microsoft.com/office/drawing/2014/main" id="{959CC7AB-614A-A4FB-2BCC-AD542F2EDCA2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0">
              <a:extLst>
                <a:ext uri="{FF2B5EF4-FFF2-40B4-BE49-F238E27FC236}">
                  <a16:creationId xmlns:a16="http://schemas.microsoft.com/office/drawing/2014/main" id="{4882BA9E-1B28-4D51-D00C-6A3EB28A42D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0">
              <a:extLst>
                <a:ext uri="{FF2B5EF4-FFF2-40B4-BE49-F238E27FC236}">
                  <a16:creationId xmlns:a16="http://schemas.microsoft.com/office/drawing/2014/main" id="{DFD782F6-0321-CA07-7CA8-527E21950291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0">
              <a:extLst>
                <a:ext uri="{FF2B5EF4-FFF2-40B4-BE49-F238E27FC236}">
                  <a16:creationId xmlns:a16="http://schemas.microsoft.com/office/drawing/2014/main" id="{B207664E-D627-3F6D-535B-DD814F98EE8E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0">
              <a:extLst>
                <a:ext uri="{FF2B5EF4-FFF2-40B4-BE49-F238E27FC236}">
                  <a16:creationId xmlns:a16="http://schemas.microsoft.com/office/drawing/2014/main" id="{F59E4C89-9AE3-E4FD-5A4A-4C2EE9B32717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0">
              <a:extLst>
                <a:ext uri="{FF2B5EF4-FFF2-40B4-BE49-F238E27FC236}">
                  <a16:creationId xmlns:a16="http://schemas.microsoft.com/office/drawing/2014/main" id="{D3C58EBE-7643-3137-DAE8-6C06C32F6E5F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0">
              <a:extLst>
                <a:ext uri="{FF2B5EF4-FFF2-40B4-BE49-F238E27FC236}">
                  <a16:creationId xmlns:a16="http://schemas.microsoft.com/office/drawing/2014/main" id="{F0C7897A-2918-EF0D-D27E-D6DC8AFABD70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0">
              <a:extLst>
                <a:ext uri="{FF2B5EF4-FFF2-40B4-BE49-F238E27FC236}">
                  <a16:creationId xmlns:a16="http://schemas.microsoft.com/office/drawing/2014/main" id="{F9E1A62F-F646-ABC7-44C7-128A9047DBE4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0">
              <a:extLst>
                <a:ext uri="{FF2B5EF4-FFF2-40B4-BE49-F238E27FC236}">
                  <a16:creationId xmlns:a16="http://schemas.microsoft.com/office/drawing/2014/main" id="{445D1DDA-053C-D52C-49EC-0D74BC8F202B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0">
              <a:extLst>
                <a:ext uri="{FF2B5EF4-FFF2-40B4-BE49-F238E27FC236}">
                  <a16:creationId xmlns:a16="http://schemas.microsoft.com/office/drawing/2014/main" id="{59430417-09CF-1B6A-3EBD-9D217D8FDF8F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0">
              <a:extLst>
                <a:ext uri="{FF2B5EF4-FFF2-40B4-BE49-F238E27FC236}">
                  <a16:creationId xmlns:a16="http://schemas.microsoft.com/office/drawing/2014/main" id="{BCE0941C-7596-CBF2-1736-3A0456FB5273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0">
              <a:extLst>
                <a:ext uri="{FF2B5EF4-FFF2-40B4-BE49-F238E27FC236}">
                  <a16:creationId xmlns:a16="http://schemas.microsoft.com/office/drawing/2014/main" id="{337ABEE8-9D58-07BD-0FCF-063F33CAC3C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0">
              <a:extLst>
                <a:ext uri="{FF2B5EF4-FFF2-40B4-BE49-F238E27FC236}">
                  <a16:creationId xmlns:a16="http://schemas.microsoft.com/office/drawing/2014/main" id="{FE73FB06-6EFF-2276-A971-9403EE5CBB27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0">
              <a:extLst>
                <a:ext uri="{FF2B5EF4-FFF2-40B4-BE49-F238E27FC236}">
                  <a16:creationId xmlns:a16="http://schemas.microsoft.com/office/drawing/2014/main" id="{650DD454-EEEB-52D2-7AC2-08D7636D1606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0">
              <a:extLst>
                <a:ext uri="{FF2B5EF4-FFF2-40B4-BE49-F238E27FC236}">
                  <a16:creationId xmlns:a16="http://schemas.microsoft.com/office/drawing/2014/main" id="{24FC57C5-FE9A-E2D8-F63A-7D029EE29740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0">
              <a:extLst>
                <a:ext uri="{FF2B5EF4-FFF2-40B4-BE49-F238E27FC236}">
                  <a16:creationId xmlns:a16="http://schemas.microsoft.com/office/drawing/2014/main" id="{DEB0DDCC-8D5E-9849-9E87-5E870C1A4C56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0">
              <a:extLst>
                <a:ext uri="{FF2B5EF4-FFF2-40B4-BE49-F238E27FC236}">
                  <a16:creationId xmlns:a16="http://schemas.microsoft.com/office/drawing/2014/main" id="{6FE14440-E35E-538F-005D-CD47B89A3220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0">
              <a:extLst>
                <a:ext uri="{FF2B5EF4-FFF2-40B4-BE49-F238E27FC236}">
                  <a16:creationId xmlns:a16="http://schemas.microsoft.com/office/drawing/2014/main" id="{6EBDF370-A35F-E56D-DE8C-013620D0169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0">
              <a:extLst>
                <a:ext uri="{FF2B5EF4-FFF2-40B4-BE49-F238E27FC236}">
                  <a16:creationId xmlns:a16="http://schemas.microsoft.com/office/drawing/2014/main" id="{75FDC5E3-46DC-4D2F-6E6F-E164360800A3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0">
              <a:extLst>
                <a:ext uri="{FF2B5EF4-FFF2-40B4-BE49-F238E27FC236}">
                  <a16:creationId xmlns:a16="http://schemas.microsoft.com/office/drawing/2014/main" id="{34600F54-96AC-A1E4-D1C6-F08C932A11F5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0">
              <a:extLst>
                <a:ext uri="{FF2B5EF4-FFF2-40B4-BE49-F238E27FC236}">
                  <a16:creationId xmlns:a16="http://schemas.microsoft.com/office/drawing/2014/main" id="{274FB943-4EE6-5905-6764-E23F2EE6C211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0">
              <a:extLst>
                <a:ext uri="{FF2B5EF4-FFF2-40B4-BE49-F238E27FC236}">
                  <a16:creationId xmlns:a16="http://schemas.microsoft.com/office/drawing/2014/main" id="{793180C0-0569-B0C6-80ED-B14ACCD750EE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0">
              <a:extLst>
                <a:ext uri="{FF2B5EF4-FFF2-40B4-BE49-F238E27FC236}">
                  <a16:creationId xmlns:a16="http://schemas.microsoft.com/office/drawing/2014/main" id="{7BCAE8B9-BF22-59D9-2440-FFA84EA5DFB8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0">
              <a:extLst>
                <a:ext uri="{FF2B5EF4-FFF2-40B4-BE49-F238E27FC236}">
                  <a16:creationId xmlns:a16="http://schemas.microsoft.com/office/drawing/2014/main" id="{0A1AD3A3-E741-C2FA-9EE4-47A79AFCC311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0">
              <a:extLst>
                <a:ext uri="{FF2B5EF4-FFF2-40B4-BE49-F238E27FC236}">
                  <a16:creationId xmlns:a16="http://schemas.microsoft.com/office/drawing/2014/main" id="{AC696065-E97B-5696-5681-4F80F268D76C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0">
              <a:extLst>
                <a:ext uri="{FF2B5EF4-FFF2-40B4-BE49-F238E27FC236}">
                  <a16:creationId xmlns:a16="http://schemas.microsoft.com/office/drawing/2014/main" id="{D41E0773-F4A1-7673-A8E7-51003BFC3006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0">
              <a:extLst>
                <a:ext uri="{FF2B5EF4-FFF2-40B4-BE49-F238E27FC236}">
                  <a16:creationId xmlns:a16="http://schemas.microsoft.com/office/drawing/2014/main" id="{64E4C292-8C37-4F2D-602B-0F5CF4F74BC6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0">
              <a:extLst>
                <a:ext uri="{FF2B5EF4-FFF2-40B4-BE49-F238E27FC236}">
                  <a16:creationId xmlns:a16="http://schemas.microsoft.com/office/drawing/2014/main" id="{F5A01FDB-0816-206F-AEA6-F35070874F89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0">
              <a:extLst>
                <a:ext uri="{FF2B5EF4-FFF2-40B4-BE49-F238E27FC236}">
                  <a16:creationId xmlns:a16="http://schemas.microsoft.com/office/drawing/2014/main" id="{E519BD9D-4242-AC1E-2CD4-716CD7A5FA35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2" name="Google Shape;4432;p70">
            <a:extLst>
              <a:ext uri="{FF2B5EF4-FFF2-40B4-BE49-F238E27FC236}">
                <a16:creationId xmlns:a16="http://schemas.microsoft.com/office/drawing/2014/main" id="{7FEE98A2-F95E-631F-278D-41B76645D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94544">
            <a:off x="8409862" y="4177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3" name="Google Shape;4433;p70">
            <a:extLst>
              <a:ext uri="{FF2B5EF4-FFF2-40B4-BE49-F238E27FC236}">
                <a16:creationId xmlns:a16="http://schemas.microsoft.com/office/drawing/2014/main" id="{DEAF6E64-3E45-2004-E03D-9C66EEDEF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7919323" y="-311078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p70">
            <a:extLst>
              <a:ext uri="{FF2B5EF4-FFF2-40B4-BE49-F238E27FC236}">
                <a16:creationId xmlns:a16="http://schemas.microsoft.com/office/drawing/2014/main" id="{3CD2B2CD-3DDA-0B87-5177-978468B11A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7637" y="-157875"/>
            <a:ext cx="998251" cy="2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70">
            <a:extLst>
              <a:ext uri="{FF2B5EF4-FFF2-40B4-BE49-F238E27FC236}">
                <a16:creationId xmlns:a16="http://schemas.microsoft.com/office/drawing/2014/main" id="{98AF8912-A08D-85E2-139B-5D73AAA301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9861" y="3615888"/>
            <a:ext cx="1069150" cy="1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AAE30F16-56D1-4482-B602-8CCB9B1E838B}"/>
              </a:ext>
            </a:extLst>
          </p:cNvPr>
          <p:cNvSpPr/>
          <p:nvPr/>
        </p:nvSpPr>
        <p:spPr>
          <a:xfrm>
            <a:off x="912994" y="2028865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43;p70">
            <a:extLst>
              <a:ext uri="{FF2B5EF4-FFF2-40B4-BE49-F238E27FC236}">
                <a16:creationId xmlns:a16="http://schemas.microsoft.com/office/drawing/2014/main" id="{5592E879-CA7F-74B5-15D0-4B4BD67641DE}"/>
              </a:ext>
            </a:extLst>
          </p:cNvPr>
          <p:cNvSpPr txBox="1">
            <a:spLocks/>
          </p:cNvSpPr>
          <p:nvPr/>
        </p:nvSpPr>
        <p:spPr>
          <a:xfrm>
            <a:off x="763255" y="2886806"/>
            <a:ext cx="44948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 algn="ctr"/>
            <a:r>
              <a:rPr lang="en-US" dirty="0"/>
              <a:t>INDIVIDUAL SPORT</a:t>
            </a:r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E12244BD-8949-1989-5DF9-96AA0832883D}"/>
              </a:ext>
            </a:extLst>
          </p:cNvPr>
          <p:cNvSpPr/>
          <p:nvPr/>
        </p:nvSpPr>
        <p:spPr>
          <a:xfrm>
            <a:off x="912994" y="2897177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0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606887A-C603-878A-E715-A8B6976C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36B720-F9DE-4CB1-AFF1-EA6FF140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0"/>
            <a:ext cx="7181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0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5977D145-F0F9-3350-C7EB-CB81C6F3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6AF52954-E496-6A7A-49D7-764567D29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854" y="902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ALPHINE SKIING</a:t>
            </a:r>
            <a:endParaRPr sz="3200" dirty="0"/>
          </a:p>
        </p:txBody>
      </p:sp>
      <p:pic>
        <p:nvPicPr>
          <p:cNvPr id="19" name="תמונה 18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0124FC5-02B7-96C4-0C21-CAA6BAE1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1"/>
            <a:ext cx="9025146" cy="4480569"/>
          </a:xfrm>
          <a:prstGeom prst="rect">
            <a:avLst/>
          </a:prstGeom>
        </p:spPr>
      </p:pic>
      <p:pic>
        <p:nvPicPr>
          <p:cNvPr id="1028" name="Picture 4" descr="‪4 types of skiing in the Winter Olympics | wusa9.com‬‏">
            <a:extLst>
              <a:ext uri="{FF2B5EF4-FFF2-40B4-BE49-F238E27FC236}">
                <a16:creationId xmlns:a16="http://schemas.microsoft.com/office/drawing/2014/main" id="{C5732C50-F51E-705C-B94F-57502154D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691" y="90231"/>
            <a:ext cx="965806" cy="6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5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78AC50F1-6C86-C886-7CF8-C5911539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FB3C1E45-0F36-5189-1AE1-62CB9F3CF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25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SKELETON</a:t>
            </a:r>
            <a:endParaRPr sz="32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A8AA93F-AFDF-E1D5-CB9F-5D55C346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" y="670484"/>
            <a:ext cx="9043434" cy="4480569"/>
          </a:xfrm>
          <a:prstGeom prst="rect">
            <a:avLst/>
          </a:prstGeom>
        </p:spPr>
      </p:pic>
      <p:pic>
        <p:nvPicPr>
          <p:cNvPr id="1026" name="Picture 2" descr="‪How the Olympic Sport of Skeleton Got Its Name – NBC Los Angeles‬‏">
            <a:extLst>
              <a:ext uri="{FF2B5EF4-FFF2-40B4-BE49-F238E27FC236}">
                <a16:creationId xmlns:a16="http://schemas.microsoft.com/office/drawing/2014/main" id="{B881773E-0370-E942-EA4C-D77A8CB17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56949"/>
            <a:ext cx="811377" cy="4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33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A602ABC9-7A85-3DCF-2FEC-C510BEB2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B4467C3C-03D8-309A-0B5D-9B38C2E74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6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TRENDS &amp; RECOMMENDATIONS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9D0D26F7-86E5-BEF7-A3A9-475168135317}"/>
              </a:ext>
            </a:extLst>
          </p:cNvPr>
          <p:cNvSpPr txBox="1"/>
          <p:nvPr/>
        </p:nvSpPr>
        <p:spPr>
          <a:xfrm>
            <a:off x="-117580" y="841301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4F975473-660F-7E7C-86BD-D726882B85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10500" y="966551"/>
            <a:ext cx="789079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he-IL" dirty="0"/>
              <a:t>🎿 </a:t>
            </a:r>
            <a:r>
              <a:rPr lang="en-US" dirty="0"/>
              <a:t>Alpine Skiing </a:t>
            </a:r>
            <a:r>
              <a:rPr lang="en-US" b="1" u="sng" dirty="0"/>
              <a:t>Trend</a:t>
            </a:r>
            <a:r>
              <a:rPr lang="en-US" dirty="0"/>
              <a:t>: Weight and age have gradually increased, height is stable.                                                                                   </a:t>
            </a:r>
            <a:r>
              <a:rPr lang="en-US" b="1" u="sng" dirty="0"/>
              <a:t>Recommendation</a:t>
            </a:r>
            <a:r>
              <a:rPr lang="en-US" dirty="0"/>
              <a:t>: Focus on building strength and experience, particularly in athletes aged 25–30 with moderate height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801D2FE-DAA2-BA60-8797-68670946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3662;p56">
            <a:extLst>
              <a:ext uri="{FF2B5EF4-FFF2-40B4-BE49-F238E27FC236}">
                <a16:creationId xmlns:a16="http://schemas.microsoft.com/office/drawing/2014/main" id="{15C0FF47-960E-5D7A-360C-B4F2551058F7}"/>
              </a:ext>
            </a:extLst>
          </p:cNvPr>
          <p:cNvSpPr txBox="1">
            <a:spLocks/>
          </p:cNvSpPr>
          <p:nvPr/>
        </p:nvSpPr>
        <p:spPr>
          <a:xfrm>
            <a:off x="910500" y="2383031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🥌 </a:t>
            </a:r>
            <a:r>
              <a:rPr lang="en-US" dirty="0"/>
              <a:t>Skeleton </a:t>
            </a:r>
            <a:r>
              <a:rPr lang="en-US" b="1" dirty="0"/>
              <a:t>Trend</a:t>
            </a:r>
            <a:r>
              <a:rPr lang="en-US" dirty="0"/>
              <a:t>: Slight increases in weight and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Choose sprint-capable athletes with controlled power and aerodynamic </a:t>
            </a:r>
          </a:p>
          <a:p>
            <a:pPr marL="127000" indent="0">
              <a:buNone/>
            </a:pPr>
            <a:r>
              <a:rPr lang="en-US" dirty="0"/>
              <a:t>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3" name="Google Shape;3653;p56">
            <a:extLst>
              <a:ext uri="{FF2B5EF4-FFF2-40B4-BE49-F238E27FC236}">
                <a16:creationId xmlns:a16="http://schemas.microsoft.com/office/drawing/2014/main" id="{208819A8-2792-B231-6BED-53899C86D81B}"/>
              </a:ext>
            </a:extLst>
          </p:cNvPr>
          <p:cNvSpPr txBox="1"/>
          <p:nvPr/>
        </p:nvSpPr>
        <p:spPr>
          <a:xfrm>
            <a:off x="-117580" y="2383031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</p:spTree>
    <p:extLst>
      <p:ext uri="{BB962C8B-B14F-4D97-AF65-F5344CB8AC3E}">
        <p14:creationId xmlns:p14="http://schemas.microsoft.com/office/powerpoint/2010/main" val="208979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1">
          <a:extLst>
            <a:ext uri="{FF2B5EF4-FFF2-40B4-BE49-F238E27FC236}">
              <a16:creationId xmlns:a16="http://schemas.microsoft.com/office/drawing/2014/main" id="{2A7CC8E5-302B-30C6-4F1D-0A1D1D70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71B3EE1D-A339-A536-20ED-C7D2845061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6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083804DB-6FB4-9879-0E9C-2110FEA19BEF}"/>
              </a:ext>
            </a:extLst>
          </p:cNvPr>
          <p:cNvSpPr txBox="1"/>
          <p:nvPr/>
        </p:nvSpPr>
        <p:spPr>
          <a:xfrm>
            <a:off x="-250930" y="84431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0606B4D4-8CD2-1D8D-B42D-7EB3109E1711}"/>
              </a:ext>
            </a:extLst>
          </p:cNvPr>
          <p:cNvSpPr txBox="1"/>
          <p:nvPr/>
        </p:nvSpPr>
        <p:spPr>
          <a:xfrm>
            <a:off x="-115747" y="195780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3E7BABCE-5E4F-60BE-849E-288F532404E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20000" y="957047"/>
            <a:ext cx="789079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he-IL" dirty="0"/>
              <a:t>🎿 </a:t>
            </a:r>
            <a:r>
              <a:rPr lang="en-US" dirty="0"/>
              <a:t>Alpine Skiing </a:t>
            </a:r>
            <a:r>
              <a:rPr lang="en-US" b="1" u="sng" dirty="0"/>
              <a:t>Trend</a:t>
            </a:r>
            <a:r>
              <a:rPr lang="en-US" dirty="0"/>
              <a:t>: Weight and age have gradually increased; height is stable.                                                                                   </a:t>
            </a:r>
            <a:r>
              <a:rPr lang="en-US" b="1" u="sng" dirty="0"/>
              <a:t>Recommendation</a:t>
            </a:r>
            <a:r>
              <a:rPr lang="en-US" dirty="0"/>
              <a:t>: Focus on building strength and experience, particularly in athletes aged 25–30 with moderate height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DD0A6F00-7C90-4754-A53D-800F461F68A1}"/>
              </a:ext>
            </a:extLst>
          </p:cNvPr>
          <p:cNvSpPr txBox="1"/>
          <p:nvPr/>
        </p:nvSpPr>
        <p:spPr>
          <a:xfrm>
            <a:off x="-115747" y="296998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37A5930F-2B46-F8D7-D4B3-A7B7EB01A24A}"/>
              </a:ext>
            </a:extLst>
          </p:cNvPr>
          <p:cNvSpPr txBox="1"/>
          <p:nvPr/>
        </p:nvSpPr>
        <p:spPr>
          <a:xfrm>
            <a:off x="-157626" y="3915609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B3892AA4-7013-930A-0694-8706B0E9D8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63733" y="2083055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/>
              <a:t>Recommendation</a:t>
            </a:r>
            <a:r>
              <a:rPr lang="en-US" dirty="0"/>
              <a:t>:</a:t>
            </a:r>
            <a:r>
              <a:rPr lang="he-IL" dirty="0"/>
              <a:t> </a:t>
            </a:r>
            <a:r>
              <a:rPr lang="en-US" dirty="0"/>
              <a:t>Prioritize older, taller, and bulkier players, endurance and power are </a:t>
            </a:r>
            <a:br>
              <a:rPr lang="en-US" dirty="0"/>
            </a:br>
            <a:r>
              <a:rPr lang="en-US" dirty="0"/>
              <a:t>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B3A7107-88CA-17AC-9E6F-D32451076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F94ADD0B-F211-89E9-1CE4-73D1BD451275}"/>
              </a:ext>
            </a:extLst>
          </p:cNvPr>
          <p:cNvSpPr txBox="1">
            <a:spLocks/>
          </p:cNvSpPr>
          <p:nvPr/>
        </p:nvSpPr>
        <p:spPr>
          <a:xfrm>
            <a:off x="720000" y="2963470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🎯 </a:t>
            </a:r>
            <a:r>
              <a:rPr lang="en-US" dirty="0"/>
              <a:t>Biathlon </a:t>
            </a:r>
            <a:r>
              <a:rPr lang="en-US" b="1" dirty="0"/>
              <a:t>Trend</a:t>
            </a:r>
            <a:r>
              <a:rPr lang="en-US" dirty="0"/>
              <a:t>: Slight decrease in height and weight; age shows some variation.</a:t>
            </a:r>
          </a:p>
          <a:p>
            <a:pPr marL="127000" indent="0">
              <a:buNone/>
            </a:pPr>
            <a:r>
              <a:rPr lang="en-US" b="1" dirty="0"/>
              <a:t> </a:t>
            </a:r>
            <a:r>
              <a:rPr lang="en-US" b="1" u="sng" dirty="0"/>
              <a:t>Recommendation</a:t>
            </a:r>
            <a:r>
              <a:rPr lang="en-US" dirty="0"/>
              <a:t>: Focus on younger, leaner athletes with high stamina and technical </a:t>
            </a:r>
            <a:br>
              <a:rPr lang="en-US" dirty="0"/>
            </a:br>
            <a:r>
              <a:rPr lang="en-US" dirty="0"/>
              <a:t>shooting skills.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4A891056-09C8-5170-E81F-8EF8447E99D2}"/>
              </a:ext>
            </a:extLst>
          </p:cNvPr>
          <p:cNvSpPr txBox="1">
            <a:spLocks/>
          </p:cNvSpPr>
          <p:nvPr/>
        </p:nvSpPr>
        <p:spPr>
          <a:xfrm>
            <a:off x="720000" y="3997874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🛷 </a:t>
            </a:r>
            <a:r>
              <a:rPr lang="en-US" dirty="0"/>
              <a:t>Bobsleigh </a:t>
            </a:r>
            <a:r>
              <a:rPr lang="en-US" b="1" dirty="0"/>
              <a:t>Trend</a:t>
            </a:r>
            <a:r>
              <a:rPr lang="en-US" dirty="0"/>
              <a:t>: Significant weight gain; minor height increase;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Prioritize powerful, heavier athletes with explosive strength for high-speed starts.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1">
          <a:extLst>
            <a:ext uri="{FF2B5EF4-FFF2-40B4-BE49-F238E27FC236}">
              <a16:creationId xmlns:a16="http://schemas.microsoft.com/office/drawing/2014/main" id="{CEFB6625-E92C-B60B-DE41-CDEDD07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ADF3EC1E-5BC4-8CED-638A-2800C428F32B}"/>
              </a:ext>
            </a:extLst>
          </p:cNvPr>
          <p:cNvSpPr txBox="1"/>
          <p:nvPr/>
        </p:nvSpPr>
        <p:spPr>
          <a:xfrm>
            <a:off x="-69448" y="-8048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69024F47-1CB2-7DE9-378E-BADF24FDC3D3}"/>
              </a:ext>
            </a:extLst>
          </p:cNvPr>
          <p:cNvSpPr txBox="1"/>
          <p:nvPr/>
        </p:nvSpPr>
        <p:spPr>
          <a:xfrm>
            <a:off x="-69448" y="1034404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06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B0872AE9-769D-74BB-FF38-21596115E7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38165" y="0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⛵ </a:t>
            </a:r>
            <a:r>
              <a:rPr lang="en-US" dirty="0"/>
              <a:t>Sailing </a:t>
            </a:r>
            <a:r>
              <a:rPr lang="en-US" b="1" dirty="0"/>
              <a:t>Trend</a:t>
            </a:r>
            <a:r>
              <a:rPr lang="en-US" dirty="0"/>
              <a:t>: Mild variation across all metrics; older median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Experience and strategic thinking matter—support older, tactically adept sailors.</a:t>
            </a:r>
          </a:p>
          <a:p>
            <a:pPr marL="127000" indent="0"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2C67EA87-4CF5-F7CD-A74E-2831FEAE1A51}"/>
              </a:ext>
            </a:extLst>
          </p:cNvPr>
          <p:cNvSpPr txBox="1"/>
          <p:nvPr/>
        </p:nvSpPr>
        <p:spPr>
          <a:xfrm>
            <a:off x="-69448" y="2046581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07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C72CBD5B-CD1B-2277-D457-CFD3B1D8CC3E}"/>
              </a:ext>
            </a:extLst>
          </p:cNvPr>
          <p:cNvSpPr txBox="1"/>
          <p:nvPr/>
        </p:nvSpPr>
        <p:spPr>
          <a:xfrm>
            <a:off x="-111327" y="2992208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08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1ABD11F-34F0-C3EA-961D-DF3882D1681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10032" y="1159654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 err="1"/>
              <a:t>Recommendation</a:t>
            </a:r>
            <a:r>
              <a:rPr lang="en-US" dirty="0" err="1"/>
              <a:t>:Prioritize</a:t>
            </a:r>
            <a:r>
              <a:rPr lang="en-US" dirty="0"/>
              <a:t> older, taller, and bulkier </a:t>
            </a:r>
            <a:r>
              <a:rPr lang="en-US" dirty="0" err="1"/>
              <a:t>players,endurance</a:t>
            </a:r>
            <a:r>
              <a:rPr lang="en-US" dirty="0"/>
              <a:t> and power are 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D57D3C-FB69-A120-2309-C504048C0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236CA90D-662E-333B-4D2D-7753F99408D0}"/>
              </a:ext>
            </a:extLst>
          </p:cNvPr>
          <p:cNvSpPr txBox="1">
            <a:spLocks/>
          </p:cNvSpPr>
          <p:nvPr/>
        </p:nvSpPr>
        <p:spPr>
          <a:xfrm>
            <a:off x="838165" y="2046581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🥌 </a:t>
            </a:r>
            <a:r>
              <a:rPr lang="en-US" dirty="0"/>
              <a:t>Skeleton </a:t>
            </a:r>
            <a:r>
              <a:rPr lang="en-US" b="1" dirty="0"/>
              <a:t>Trend</a:t>
            </a:r>
            <a:r>
              <a:rPr lang="en-US" dirty="0"/>
              <a:t>: Slight increases in weight and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Choose sprint-capable athletes with controlled power and aerodynamic </a:t>
            </a:r>
          </a:p>
          <a:p>
            <a:pPr marL="127000" indent="0">
              <a:buNone/>
            </a:pPr>
            <a:r>
              <a:rPr lang="en-US" dirty="0"/>
              <a:t>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5BF35A3C-6E53-403C-E9F7-D3BCF6A81280}"/>
              </a:ext>
            </a:extLst>
          </p:cNvPr>
          <p:cNvSpPr txBox="1">
            <a:spLocks/>
          </p:cNvSpPr>
          <p:nvPr/>
        </p:nvSpPr>
        <p:spPr>
          <a:xfrm>
            <a:off x="766299" y="3074473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🏐 </a:t>
            </a:r>
            <a:r>
              <a:rPr lang="en-US" dirty="0"/>
              <a:t>Volleyball </a:t>
            </a:r>
            <a:r>
              <a:rPr lang="en-US" b="1" dirty="0"/>
              <a:t>Trend</a:t>
            </a:r>
            <a:r>
              <a:rPr lang="en-US" dirty="0"/>
              <a:t>: Increases in both height and weight;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Target tall, strong players with high agility and court awareness in their mid-to-late 20s.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4" name="Google Shape;3660;p56">
            <a:extLst>
              <a:ext uri="{FF2B5EF4-FFF2-40B4-BE49-F238E27FC236}">
                <a16:creationId xmlns:a16="http://schemas.microsoft.com/office/drawing/2014/main" id="{667F2DAC-B8C3-86CD-CB3D-F709436C2F0E}"/>
              </a:ext>
            </a:extLst>
          </p:cNvPr>
          <p:cNvSpPr txBox="1"/>
          <p:nvPr/>
        </p:nvSpPr>
        <p:spPr>
          <a:xfrm>
            <a:off x="-111327" y="41023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09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" name="Google Shape;3662;p56">
            <a:extLst>
              <a:ext uri="{FF2B5EF4-FFF2-40B4-BE49-F238E27FC236}">
                <a16:creationId xmlns:a16="http://schemas.microsoft.com/office/drawing/2014/main" id="{97C96479-B399-673A-4C74-C7E6D2936836}"/>
              </a:ext>
            </a:extLst>
          </p:cNvPr>
          <p:cNvSpPr txBox="1">
            <a:spLocks/>
          </p:cNvSpPr>
          <p:nvPr/>
        </p:nvSpPr>
        <p:spPr>
          <a:xfrm>
            <a:off x="838165" y="4109096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🏋️ </a:t>
            </a:r>
            <a:r>
              <a:rPr lang="en-US" dirty="0"/>
              <a:t>Weightlifting </a:t>
            </a:r>
            <a:r>
              <a:rPr lang="en-US" b="1" dirty="0"/>
              <a:t>Trend</a:t>
            </a:r>
            <a:r>
              <a:rPr lang="en-US" dirty="0"/>
              <a:t>: Fluctuating weight/height; age stays in low-mid 20s.</a:t>
            </a:r>
          </a:p>
          <a:p>
            <a:pPr marL="127000" indent="0">
              <a:buNone/>
            </a:pPr>
            <a:r>
              <a:rPr lang="en-US" b="1" dirty="0"/>
              <a:t>Recommendation</a:t>
            </a:r>
            <a:r>
              <a:rPr lang="en-US" dirty="0"/>
              <a:t>: Focus on peak power lifters aged 22–26 with compact, powerful 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59"/>
          <p:cNvSpPr txBox="1">
            <a:spLocks noGrp="1"/>
          </p:cNvSpPr>
          <p:nvPr>
            <p:ph type="subTitle" idx="1"/>
          </p:nvPr>
        </p:nvSpPr>
        <p:spPr>
          <a:xfrm>
            <a:off x="964444" y="2018981"/>
            <a:ext cx="314791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Olympic success is driven by a combination of participation frequency, economic strength, and population.</a:t>
            </a:r>
            <a:endParaRPr dirty="0"/>
          </a:p>
        </p:txBody>
      </p:sp>
      <p:sp>
        <p:nvSpPr>
          <p:cNvPr id="3711" name="Google Shape;3711;p59"/>
          <p:cNvSpPr txBox="1">
            <a:spLocks noGrp="1"/>
          </p:cNvSpPr>
          <p:nvPr>
            <p:ph type="subTitle" idx="3"/>
          </p:nvPr>
        </p:nvSpPr>
        <p:spPr>
          <a:xfrm>
            <a:off x="5208552" y="1973031"/>
            <a:ext cx="263154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Hosting and political regime add little predictive value when controlling for these features.</a:t>
            </a:r>
            <a:endParaRPr dirty="0"/>
          </a:p>
        </p:txBody>
      </p:sp>
      <p:sp>
        <p:nvSpPr>
          <p:cNvPr id="3713" name="Google Shape;3713;p59"/>
          <p:cNvSpPr txBox="1">
            <a:spLocks noGrp="1"/>
          </p:cNvSpPr>
          <p:nvPr>
            <p:ph type="subTitle" idx="5"/>
          </p:nvPr>
        </p:nvSpPr>
        <p:spPr>
          <a:xfrm>
            <a:off x="964444" y="3760626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 is more effective for Summer than Winter Olympics.</a:t>
            </a:r>
            <a:endParaRPr dirty="0"/>
          </a:p>
        </p:txBody>
      </p:sp>
      <p:sp>
        <p:nvSpPr>
          <p:cNvPr id="3716" name="Google Shape;3716;p5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</a:t>
            </a:r>
            <a:endParaRPr dirty="0"/>
          </a:p>
        </p:txBody>
      </p:sp>
      <p:grpSp>
        <p:nvGrpSpPr>
          <p:cNvPr id="3717" name="Google Shape;3717;p59"/>
          <p:cNvGrpSpPr/>
          <p:nvPr/>
        </p:nvGrpSpPr>
        <p:grpSpPr>
          <a:xfrm>
            <a:off x="259885" y="1942311"/>
            <a:ext cx="601164" cy="540161"/>
            <a:chOff x="6811761" y="1924539"/>
            <a:chExt cx="601164" cy="540161"/>
          </a:xfrm>
        </p:grpSpPr>
        <p:sp>
          <p:nvSpPr>
            <p:cNvPr id="3718" name="Google Shape;3718;p59"/>
            <p:cNvSpPr/>
            <p:nvPr/>
          </p:nvSpPr>
          <p:spPr>
            <a:xfrm>
              <a:off x="6847850" y="2004825"/>
              <a:ext cx="565075" cy="459875"/>
            </a:xfrm>
            <a:custGeom>
              <a:avLst/>
              <a:gdLst/>
              <a:ahLst/>
              <a:cxnLst/>
              <a:rect l="l" t="t" r="r" b="b"/>
              <a:pathLst>
                <a:path w="22603" h="18395" extrusionOk="0">
                  <a:moveTo>
                    <a:pt x="0" y="12258"/>
                  </a:moveTo>
                  <a:lnTo>
                    <a:pt x="7197" y="18395"/>
                  </a:lnTo>
                  <a:lnTo>
                    <a:pt x="22603" y="10739"/>
                  </a:lnTo>
                  <a:lnTo>
                    <a:pt x="20359" y="5076"/>
                  </a:lnTo>
                  <a:lnTo>
                    <a:pt x="12078" y="0"/>
                  </a:lnTo>
                  <a:lnTo>
                    <a:pt x="965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19" name="Google Shape;3719;p59"/>
            <p:cNvGrpSpPr/>
            <p:nvPr/>
          </p:nvGrpSpPr>
          <p:grpSpPr>
            <a:xfrm>
              <a:off x="6811761" y="1924539"/>
              <a:ext cx="548532" cy="466790"/>
              <a:chOff x="6811761" y="1924539"/>
              <a:chExt cx="548532" cy="466790"/>
            </a:xfrm>
          </p:grpSpPr>
          <p:sp>
            <p:nvSpPr>
              <p:cNvPr id="3720" name="Google Shape;3720;p59"/>
              <p:cNvSpPr/>
              <p:nvPr/>
            </p:nvSpPr>
            <p:spPr>
              <a:xfrm>
                <a:off x="6991443" y="2037034"/>
                <a:ext cx="236348" cy="303409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9"/>
              <p:cNvSpPr/>
              <p:nvPr/>
            </p:nvSpPr>
            <p:spPr>
              <a:xfrm>
                <a:off x="6811761" y="2197659"/>
                <a:ext cx="220874" cy="193669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9"/>
              <p:cNvSpPr/>
              <p:nvPr/>
            </p:nvSpPr>
            <p:spPr>
              <a:xfrm>
                <a:off x="7139419" y="2193411"/>
                <a:ext cx="220874" cy="19376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9"/>
              <p:cNvSpPr/>
              <p:nvPr/>
            </p:nvSpPr>
            <p:spPr>
              <a:xfrm>
                <a:off x="7024291" y="1924539"/>
                <a:ext cx="120457" cy="105491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4" name="Google Shape;3724;p59"/>
          <p:cNvGrpSpPr/>
          <p:nvPr/>
        </p:nvGrpSpPr>
        <p:grpSpPr>
          <a:xfrm>
            <a:off x="133455" y="3864849"/>
            <a:ext cx="564525" cy="395009"/>
            <a:chOff x="6811000" y="2652966"/>
            <a:chExt cx="564525" cy="395009"/>
          </a:xfrm>
        </p:grpSpPr>
        <p:sp>
          <p:nvSpPr>
            <p:cNvPr id="3725" name="Google Shape;3725;p59"/>
            <p:cNvSpPr/>
            <p:nvPr/>
          </p:nvSpPr>
          <p:spPr>
            <a:xfrm>
              <a:off x="7005550" y="2671325"/>
              <a:ext cx="369975" cy="376650"/>
            </a:xfrm>
            <a:custGeom>
              <a:avLst/>
              <a:gdLst/>
              <a:ahLst/>
              <a:cxnLst/>
              <a:rect l="l" t="t" r="r" b="b"/>
              <a:pathLst>
                <a:path w="14799" h="15066" extrusionOk="0">
                  <a:moveTo>
                    <a:pt x="3312" y="0"/>
                  </a:moveTo>
                  <a:lnTo>
                    <a:pt x="0" y="2671"/>
                  </a:lnTo>
                  <a:lnTo>
                    <a:pt x="3312" y="8174"/>
                  </a:lnTo>
                  <a:lnTo>
                    <a:pt x="4327" y="15066"/>
                  </a:lnTo>
                  <a:lnTo>
                    <a:pt x="14799" y="12609"/>
                  </a:lnTo>
                  <a:lnTo>
                    <a:pt x="12715" y="42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26" name="Google Shape;3726;p59"/>
            <p:cNvGrpSpPr/>
            <p:nvPr/>
          </p:nvGrpSpPr>
          <p:grpSpPr>
            <a:xfrm>
              <a:off x="6811000" y="2652966"/>
              <a:ext cx="551956" cy="394435"/>
              <a:chOff x="6811000" y="2652966"/>
              <a:chExt cx="551956" cy="394435"/>
            </a:xfrm>
          </p:grpSpPr>
          <p:sp>
            <p:nvSpPr>
              <p:cNvPr id="3727" name="Google Shape;3727;p59"/>
              <p:cNvSpPr/>
              <p:nvPr/>
            </p:nvSpPr>
            <p:spPr>
              <a:xfrm>
                <a:off x="6977112" y="2695801"/>
                <a:ext cx="369995" cy="11075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3493" extrusionOk="0">
                    <a:moveTo>
                      <a:pt x="8145" y="0"/>
                    </a:moveTo>
                    <a:cubicBezTo>
                      <a:pt x="7311" y="0"/>
                      <a:pt x="6629" y="609"/>
                      <a:pt x="6001" y="1170"/>
                    </a:cubicBezTo>
                    <a:cubicBezTo>
                      <a:pt x="5751" y="1397"/>
                      <a:pt x="5477" y="1635"/>
                      <a:pt x="5203" y="1837"/>
                    </a:cubicBezTo>
                    <a:cubicBezTo>
                      <a:pt x="4540" y="2324"/>
                      <a:pt x="2950" y="2438"/>
                      <a:pt x="1718" y="2438"/>
                    </a:cubicBezTo>
                    <a:cubicBezTo>
                      <a:pt x="1201" y="2438"/>
                      <a:pt x="748" y="2418"/>
                      <a:pt x="453" y="2397"/>
                    </a:cubicBezTo>
                    <a:cubicBezTo>
                      <a:pt x="439" y="2395"/>
                      <a:pt x="425" y="2395"/>
                      <a:pt x="412" y="2395"/>
                    </a:cubicBezTo>
                    <a:cubicBezTo>
                      <a:pt x="213" y="2395"/>
                      <a:pt x="35" y="2554"/>
                      <a:pt x="24" y="2766"/>
                    </a:cubicBezTo>
                    <a:cubicBezTo>
                      <a:pt x="0" y="2992"/>
                      <a:pt x="167" y="3183"/>
                      <a:pt x="393" y="3195"/>
                    </a:cubicBezTo>
                    <a:cubicBezTo>
                      <a:pt x="536" y="3207"/>
                      <a:pt x="1072" y="3245"/>
                      <a:pt x="1764" y="3245"/>
                    </a:cubicBezTo>
                    <a:cubicBezTo>
                      <a:pt x="3028" y="3245"/>
                      <a:pt x="4814" y="3119"/>
                      <a:pt x="5691" y="2480"/>
                    </a:cubicBezTo>
                    <a:cubicBezTo>
                      <a:pt x="6001" y="2254"/>
                      <a:pt x="6287" y="2004"/>
                      <a:pt x="6549" y="1754"/>
                    </a:cubicBezTo>
                    <a:cubicBezTo>
                      <a:pt x="7208" y="1177"/>
                      <a:pt x="7662" y="800"/>
                      <a:pt x="8155" y="800"/>
                    </a:cubicBezTo>
                    <a:cubicBezTo>
                      <a:pt x="8374" y="800"/>
                      <a:pt x="8602" y="875"/>
                      <a:pt x="8858" y="1039"/>
                    </a:cubicBezTo>
                    <a:cubicBezTo>
                      <a:pt x="10216" y="1921"/>
                      <a:pt x="10871" y="3242"/>
                      <a:pt x="10871" y="3254"/>
                    </a:cubicBezTo>
                    <a:cubicBezTo>
                      <a:pt x="10942" y="3409"/>
                      <a:pt x="11097" y="3492"/>
                      <a:pt x="11240" y="3492"/>
                    </a:cubicBezTo>
                    <a:cubicBezTo>
                      <a:pt x="11299" y="3492"/>
                      <a:pt x="11359" y="3480"/>
                      <a:pt x="11394" y="3468"/>
                    </a:cubicBezTo>
                    <a:cubicBezTo>
                      <a:pt x="11597" y="3373"/>
                      <a:pt x="11668" y="3135"/>
                      <a:pt x="11585" y="2933"/>
                    </a:cubicBezTo>
                    <a:cubicBezTo>
                      <a:pt x="11549" y="2873"/>
                      <a:pt x="10859" y="1385"/>
                      <a:pt x="9287" y="373"/>
                    </a:cubicBezTo>
                    <a:cubicBezTo>
                      <a:pt x="8874" y="108"/>
                      <a:pt x="8496" y="0"/>
                      <a:pt x="8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9"/>
              <p:cNvSpPr/>
              <p:nvPr/>
            </p:nvSpPr>
            <p:spPr>
              <a:xfrm>
                <a:off x="7135265" y="2751319"/>
                <a:ext cx="227692" cy="284004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957" extrusionOk="0">
                    <a:moveTo>
                      <a:pt x="473" y="1"/>
                    </a:moveTo>
                    <a:cubicBezTo>
                      <a:pt x="398" y="1"/>
                      <a:pt x="322" y="21"/>
                      <a:pt x="251" y="62"/>
                    </a:cubicBezTo>
                    <a:cubicBezTo>
                      <a:pt x="60" y="181"/>
                      <a:pt x="1" y="431"/>
                      <a:pt x="120" y="622"/>
                    </a:cubicBezTo>
                    <a:cubicBezTo>
                      <a:pt x="287" y="896"/>
                      <a:pt x="4359" y="7432"/>
                      <a:pt x="6478" y="8885"/>
                    </a:cubicBezTo>
                    <a:cubicBezTo>
                      <a:pt x="6549" y="8933"/>
                      <a:pt x="6645" y="8956"/>
                      <a:pt x="6716" y="8956"/>
                    </a:cubicBezTo>
                    <a:cubicBezTo>
                      <a:pt x="6847" y="8956"/>
                      <a:pt x="6966" y="8885"/>
                      <a:pt x="7061" y="8778"/>
                    </a:cubicBezTo>
                    <a:cubicBezTo>
                      <a:pt x="7180" y="8599"/>
                      <a:pt x="7133" y="8349"/>
                      <a:pt x="6954" y="8218"/>
                    </a:cubicBezTo>
                    <a:cubicBezTo>
                      <a:pt x="4978" y="6849"/>
                      <a:pt x="870" y="253"/>
                      <a:pt x="822" y="193"/>
                    </a:cubicBezTo>
                    <a:cubicBezTo>
                      <a:pt x="745" y="69"/>
                      <a:pt x="612" y="1"/>
                      <a:pt x="4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9"/>
              <p:cNvSpPr/>
              <p:nvPr/>
            </p:nvSpPr>
            <p:spPr>
              <a:xfrm>
                <a:off x="7101307" y="2862483"/>
                <a:ext cx="148391" cy="184918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5832" extrusionOk="0">
                    <a:moveTo>
                      <a:pt x="3872" y="1"/>
                    </a:moveTo>
                    <a:cubicBezTo>
                      <a:pt x="3816" y="1"/>
                      <a:pt x="3759" y="11"/>
                      <a:pt x="3703" y="33"/>
                    </a:cubicBezTo>
                    <a:cubicBezTo>
                      <a:pt x="3203" y="271"/>
                      <a:pt x="596" y="1521"/>
                      <a:pt x="310" y="2712"/>
                    </a:cubicBezTo>
                    <a:cubicBezTo>
                      <a:pt x="0" y="3962"/>
                      <a:pt x="2834" y="5296"/>
                      <a:pt x="4048" y="5796"/>
                    </a:cubicBezTo>
                    <a:cubicBezTo>
                      <a:pt x="4096" y="5808"/>
                      <a:pt x="4156" y="5831"/>
                      <a:pt x="4203" y="5831"/>
                    </a:cubicBezTo>
                    <a:cubicBezTo>
                      <a:pt x="4358" y="5831"/>
                      <a:pt x="4513" y="5736"/>
                      <a:pt x="4584" y="5569"/>
                    </a:cubicBezTo>
                    <a:cubicBezTo>
                      <a:pt x="4679" y="5367"/>
                      <a:pt x="4572" y="5129"/>
                      <a:pt x="4358" y="5034"/>
                    </a:cubicBezTo>
                    <a:cubicBezTo>
                      <a:pt x="2453" y="4248"/>
                      <a:pt x="1024" y="3224"/>
                      <a:pt x="1108" y="2891"/>
                    </a:cubicBezTo>
                    <a:cubicBezTo>
                      <a:pt x="1239" y="2295"/>
                      <a:pt x="2917" y="1283"/>
                      <a:pt x="4048" y="771"/>
                    </a:cubicBezTo>
                    <a:cubicBezTo>
                      <a:pt x="4239" y="676"/>
                      <a:pt x="4334" y="438"/>
                      <a:pt x="4239" y="235"/>
                    </a:cubicBezTo>
                    <a:cubicBezTo>
                      <a:pt x="4177" y="86"/>
                      <a:pt x="4031" y="1"/>
                      <a:pt x="3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9"/>
              <p:cNvSpPr/>
              <p:nvPr/>
            </p:nvSpPr>
            <p:spPr>
              <a:xfrm>
                <a:off x="6965031" y="2738193"/>
                <a:ext cx="25303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668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2262"/>
                    </a:lnTo>
                    <a:cubicBezTo>
                      <a:pt x="0" y="2489"/>
                      <a:pt x="179" y="2667"/>
                      <a:pt x="405" y="2667"/>
                    </a:cubicBezTo>
                    <a:cubicBezTo>
                      <a:pt x="619" y="2667"/>
                      <a:pt x="798" y="2465"/>
                      <a:pt x="798" y="2262"/>
                    </a:cubicBezTo>
                    <a:lnTo>
                      <a:pt x="798" y="405"/>
                    </a:lnTo>
                    <a:cubicBezTo>
                      <a:pt x="798" y="179"/>
                      <a:pt x="619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9"/>
              <p:cNvSpPr/>
              <p:nvPr/>
            </p:nvSpPr>
            <p:spPr>
              <a:xfrm>
                <a:off x="6811000" y="2767236"/>
                <a:ext cx="179338" cy="2571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5263" y="811"/>
                    </a:lnTo>
                    <a:cubicBezTo>
                      <a:pt x="5477" y="811"/>
                      <a:pt x="5656" y="632"/>
                      <a:pt x="5656" y="406"/>
                    </a:cubicBezTo>
                    <a:cubicBezTo>
                      <a:pt x="5656" y="180"/>
                      <a:pt x="5477" y="1"/>
                      <a:pt x="52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9"/>
              <p:cNvSpPr/>
              <p:nvPr/>
            </p:nvSpPr>
            <p:spPr>
              <a:xfrm>
                <a:off x="7046169" y="2652966"/>
                <a:ext cx="110659" cy="97247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067" extrusionOk="0">
                    <a:moveTo>
                      <a:pt x="1742" y="0"/>
                    </a:moveTo>
                    <a:cubicBezTo>
                      <a:pt x="1547" y="0"/>
                      <a:pt x="1348" y="38"/>
                      <a:pt x="1156" y="116"/>
                    </a:cubicBezTo>
                    <a:cubicBezTo>
                      <a:pt x="370" y="450"/>
                      <a:pt x="1" y="1343"/>
                      <a:pt x="322" y="2129"/>
                    </a:cubicBezTo>
                    <a:cubicBezTo>
                      <a:pt x="574" y="2713"/>
                      <a:pt x="1144" y="3066"/>
                      <a:pt x="1747" y="3066"/>
                    </a:cubicBezTo>
                    <a:cubicBezTo>
                      <a:pt x="1943" y="3066"/>
                      <a:pt x="2142" y="3029"/>
                      <a:pt x="2335" y="2950"/>
                    </a:cubicBezTo>
                    <a:cubicBezTo>
                      <a:pt x="3108" y="2629"/>
                      <a:pt x="3489" y="1736"/>
                      <a:pt x="3156" y="950"/>
                    </a:cubicBezTo>
                    <a:cubicBezTo>
                      <a:pt x="2913" y="356"/>
                      <a:pt x="2344" y="0"/>
                      <a:pt x="17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3" name="Google Shape;3733;p59"/>
          <p:cNvGrpSpPr/>
          <p:nvPr/>
        </p:nvGrpSpPr>
        <p:grpSpPr>
          <a:xfrm>
            <a:off x="4528469" y="1879373"/>
            <a:ext cx="315301" cy="654273"/>
            <a:chOff x="7813625" y="1871050"/>
            <a:chExt cx="315301" cy="654273"/>
          </a:xfrm>
        </p:grpSpPr>
        <p:sp>
          <p:nvSpPr>
            <p:cNvPr id="3734" name="Google Shape;3734;p59"/>
            <p:cNvSpPr/>
            <p:nvPr/>
          </p:nvSpPr>
          <p:spPr>
            <a:xfrm>
              <a:off x="7813625" y="2035550"/>
              <a:ext cx="309875" cy="447850"/>
            </a:xfrm>
            <a:custGeom>
              <a:avLst/>
              <a:gdLst/>
              <a:ahLst/>
              <a:cxnLst/>
              <a:rect l="l" t="t" r="r" b="b"/>
              <a:pathLst>
                <a:path w="12395" h="17914" extrusionOk="0">
                  <a:moveTo>
                    <a:pt x="5823" y="1549"/>
                  </a:moveTo>
                  <a:lnTo>
                    <a:pt x="0" y="4007"/>
                  </a:lnTo>
                  <a:lnTo>
                    <a:pt x="1549" y="10952"/>
                  </a:lnTo>
                  <a:lnTo>
                    <a:pt x="5772" y="17914"/>
                  </a:lnTo>
                  <a:lnTo>
                    <a:pt x="12395" y="15600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35" name="Google Shape;3735;p59"/>
            <p:cNvGrpSpPr/>
            <p:nvPr/>
          </p:nvGrpSpPr>
          <p:grpSpPr>
            <a:xfrm>
              <a:off x="7818577" y="1871050"/>
              <a:ext cx="310349" cy="654273"/>
              <a:chOff x="7818577" y="1871050"/>
              <a:chExt cx="310349" cy="654273"/>
            </a:xfrm>
          </p:grpSpPr>
          <p:sp>
            <p:nvSpPr>
              <p:cNvPr id="3736" name="Google Shape;3736;p59"/>
              <p:cNvSpPr/>
              <p:nvPr/>
            </p:nvSpPr>
            <p:spPr>
              <a:xfrm>
                <a:off x="7818577" y="2044326"/>
                <a:ext cx="262760" cy="21596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6811" extrusionOk="0">
                    <a:moveTo>
                      <a:pt x="7845" y="1"/>
                    </a:moveTo>
                    <a:cubicBezTo>
                      <a:pt x="7786" y="1"/>
                      <a:pt x="7725" y="16"/>
                      <a:pt x="7668" y="48"/>
                    </a:cubicBezTo>
                    <a:cubicBezTo>
                      <a:pt x="6822" y="477"/>
                      <a:pt x="6179" y="1608"/>
                      <a:pt x="5489" y="2798"/>
                    </a:cubicBezTo>
                    <a:cubicBezTo>
                      <a:pt x="4632" y="4322"/>
                      <a:pt x="3727" y="5894"/>
                      <a:pt x="2477" y="6037"/>
                    </a:cubicBezTo>
                    <a:cubicBezTo>
                      <a:pt x="2435" y="6040"/>
                      <a:pt x="2394" y="6041"/>
                      <a:pt x="2356" y="6041"/>
                    </a:cubicBezTo>
                    <a:cubicBezTo>
                      <a:pt x="2074" y="6041"/>
                      <a:pt x="1870" y="5963"/>
                      <a:pt x="1703" y="5775"/>
                    </a:cubicBezTo>
                    <a:cubicBezTo>
                      <a:pt x="953" y="4942"/>
                      <a:pt x="1226" y="2501"/>
                      <a:pt x="1405" y="1644"/>
                    </a:cubicBezTo>
                    <a:cubicBezTo>
                      <a:pt x="1441" y="1429"/>
                      <a:pt x="1310" y="1239"/>
                      <a:pt x="1107" y="1191"/>
                    </a:cubicBezTo>
                    <a:cubicBezTo>
                      <a:pt x="1084" y="1187"/>
                      <a:pt x="1060" y="1185"/>
                      <a:pt x="1037" y="1185"/>
                    </a:cubicBezTo>
                    <a:cubicBezTo>
                      <a:pt x="853" y="1185"/>
                      <a:pt x="697" y="1309"/>
                      <a:pt x="655" y="1489"/>
                    </a:cubicBezTo>
                    <a:cubicBezTo>
                      <a:pt x="584" y="1846"/>
                      <a:pt x="0" y="5037"/>
                      <a:pt x="1143" y="6299"/>
                    </a:cubicBezTo>
                    <a:cubicBezTo>
                      <a:pt x="1465" y="6632"/>
                      <a:pt x="1881" y="6811"/>
                      <a:pt x="2358" y="6811"/>
                    </a:cubicBezTo>
                    <a:lnTo>
                      <a:pt x="2560" y="6811"/>
                    </a:lnTo>
                    <a:cubicBezTo>
                      <a:pt x="4215" y="6632"/>
                      <a:pt x="5251" y="4799"/>
                      <a:pt x="6179" y="3191"/>
                    </a:cubicBezTo>
                    <a:cubicBezTo>
                      <a:pt x="6787" y="2084"/>
                      <a:pt x="7382" y="1060"/>
                      <a:pt x="8025" y="739"/>
                    </a:cubicBezTo>
                    <a:cubicBezTo>
                      <a:pt x="8215" y="632"/>
                      <a:pt x="8287" y="405"/>
                      <a:pt x="8192" y="215"/>
                    </a:cubicBezTo>
                    <a:cubicBezTo>
                      <a:pt x="8117" y="82"/>
                      <a:pt x="7984" y="1"/>
                      <a:pt x="78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9"/>
              <p:cNvSpPr/>
              <p:nvPr/>
            </p:nvSpPr>
            <p:spPr>
              <a:xfrm>
                <a:off x="7912175" y="2178160"/>
                <a:ext cx="148042" cy="326777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0306" extrusionOk="0">
                    <a:moveTo>
                      <a:pt x="1942" y="0"/>
                    </a:moveTo>
                    <a:cubicBezTo>
                      <a:pt x="1883" y="0"/>
                      <a:pt x="1823" y="14"/>
                      <a:pt x="1763" y="42"/>
                    </a:cubicBezTo>
                    <a:cubicBezTo>
                      <a:pt x="1573" y="125"/>
                      <a:pt x="1501" y="351"/>
                      <a:pt x="1584" y="542"/>
                    </a:cubicBezTo>
                    <a:cubicBezTo>
                      <a:pt x="1680" y="732"/>
                      <a:pt x="3775" y="5293"/>
                      <a:pt x="144" y="9686"/>
                    </a:cubicBezTo>
                    <a:cubicBezTo>
                      <a:pt x="1" y="9841"/>
                      <a:pt x="25" y="10091"/>
                      <a:pt x="191" y="10222"/>
                    </a:cubicBezTo>
                    <a:cubicBezTo>
                      <a:pt x="251" y="10281"/>
                      <a:pt x="334" y="10305"/>
                      <a:pt x="430" y="10305"/>
                    </a:cubicBezTo>
                    <a:cubicBezTo>
                      <a:pt x="549" y="10305"/>
                      <a:pt x="656" y="10246"/>
                      <a:pt x="727" y="10174"/>
                    </a:cubicBezTo>
                    <a:cubicBezTo>
                      <a:pt x="4668" y="5412"/>
                      <a:pt x="2299" y="256"/>
                      <a:pt x="2275" y="221"/>
                    </a:cubicBezTo>
                    <a:cubicBezTo>
                      <a:pt x="2208" y="78"/>
                      <a:pt x="2082" y="0"/>
                      <a:pt x="19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9"/>
              <p:cNvSpPr/>
              <p:nvPr/>
            </p:nvSpPr>
            <p:spPr>
              <a:xfrm>
                <a:off x="7981645" y="2268555"/>
                <a:ext cx="147281" cy="256767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8098" extrusionOk="0">
                    <a:moveTo>
                      <a:pt x="605" y="1"/>
                    </a:moveTo>
                    <a:cubicBezTo>
                      <a:pt x="524" y="1"/>
                      <a:pt x="449" y="5"/>
                      <a:pt x="382" y="13"/>
                    </a:cubicBezTo>
                    <a:cubicBezTo>
                      <a:pt x="155" y="48"/>
                      <a:pt x="1" y="239"/>
                      <a:pt x="36" y="441"/>
                    </a:cubicBezTo>
                    <a:cubicBezTo>
                      <a:pt x="58" y="646"/>
                      <a:pt x="225" y="792"/>
                      <a:pt x="406" y="792"/>
                    </a:cubicBezTo>
                    <a:cubicBezTo>
                      <a:pt x="426" y="792"/>
                      <a:pt x="445" y="790"/>
                      <a:pt x="465" y="787"/>
                    </a:cubicBezTo>
                    <a:cubicBezTo>
                      <a:pt x="469" y="787"/>
                      <a:pt x="509" y="783"/>
                      <a:pt x="578" y="783"/>
                    </a:cubicBezTo>
                    <a:cubicBezTo>
                      <a:pt x="958" y="783"/>
                      <a:pt x="2201" y="902"/>
                      <a:pt x="2906" y="2453"/>
                    </a:cubicBezTo>
                    <a:cubicBezTo>
                      <a:pt x="3763" y="4335"/>
                      <a:pt x="1560" y="7454"/>
                      <a:pt x="1525" y="7490"/>
                    </a:cubicBezTo>
                    <a:cubicBezTo>
                      <a:pt x="1406" y="7656"/>
                      <a:pt x="1441" y="7907"/>
                      <a:pt x="1620" y="8026"/>
                    </a:cubicBezTo>
                    <a:cubicBezTo>
                      <a:pt x="1679" y="8073"/>
                      <a:pt x="1763" y="8097"/>
                      <a:pt x="1834" y="8097"/>
                    </a:cubicBezTo>
                    <a:cubicBezTo>
                      <a:pt x="1953" y="8097"/>
                      <a:pt x="2072" y="8037"/>
                      <a:pt x="2144" y="7930"/>
                    </a:cubicBezTo>
                    <a:cubicBezTo>
                      <a:pt x="2251" y="7787"/>
                      <a:pt x="4644" y="4418"/>
                      <a:pt x="3608" y="2132"/>
                    </a:cubicBezTo>
                    <a:cubicBezTo>
                      <a:pt x="2840" y="422"/>
                      <a:pt x="1413" y="1"/>
                      <a:pt x="6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9"/>
              <p:cNvSpPr/>
              <p:nvPr/>
            </p:nvSpPr>
            <p:spPr>
              <a:xfrm>
                <a:off x="7886525" y="2074891"/>
                <a:ext cx="92522" cy="92522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465" y="1"/>
                    </a:moveTo>
                    <a:cubicBezTo>
                      <a:pt x="655" y="1"/>
                      <a:pt x="0" y="656"/>
                      <a:pt x="0" y="1465"/>
                    </a:cubicBezTo>
                    <a:cubicBezTo>
                      <a:pt x="0" y="2275"/>
                      <a:pt x="655" y="2918"/>
                      <a:pt x="1465" y="2918"/>
                    </a:cubicBezTo>
                    <a:cubicBezTo>
                      <a:pt x="2262" y="2918"/>
                      <a:pt x="2917" y="2275"/>
                      <a:pt x="2917" y="1465"/>
                    </a:cubicBezTo>
                    <a:cubicBezTo>
                      <a:pt x="2917" y="656"/>
                      <a:pt x="226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9"/>
              <p:cNvSpPr/>
              <p:nvPr/>
            </p:nvSpPr>
            <p:spPr>
              <a:xfrm>
                <a:off x="7819687" y="1871050"/>
                <a:ext cx="124610" cy="143096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513" extrusionOk="0">
                    <a:moveTo>
                      <a:pt x="2061" y="786"/>
                    </a:moveTo>
                    <a:cubicBezTo>
                      <a:pt x="2120" y="786"/>
                      <a:pt x="2180" y="786"/>
                      <a:pt x="2227" y="822"/>
                    </a:cubicBezTo>
                    <a:cubicBezTo>
                      <a:pt x="2775" y="941"/>
                      <a:pt x="3073" y="1739"/>
                      <a:pt x="2882" y="2525"/>
                    </a:cubicBezTo>
                    <a:cubicBezTo>
                      <a:pt x="2711" y="3219"/>
                      <a:pt x="2204" y="3761"/>
                      <a:pt x="1697" y="3761"/>
                    </a:cubicBezTo>
                    <a:cubicBezTo>
                      <a:pt x="1640" y="3761"/>
                      <a:pt x="1582" y="3754"/>
                      <a:pt x="1525" y="3739"/>
                    </a:cubicBezTo>
                    <a:cubicBezTo>
                      <a:pt x="1275" y="3680"/>
                      <a:pt x="1084" y="3489"/>
                      <a:pt x="953" y="3191"/>
                    </a:cubicBezTo>
                    <a:cubicBezTo>
                      <a:pt x="799" y="2846"/>
                      <a:pt x="775" y="2453"/>
                      <a:pt x="870" y="2036"/>
                    </a:cubicBezTo>
                    <a:cubicBezTo>
                      <a:pt x="1049" y="1322"/>
                      <a:pt x="1561" y="786"/>
                      <a:pt x="2061" y="786"/>
                    </a:cubicBezTo>
                    <a:close/>
                    <a:moveTo>
                      <a:pt x="2061" y="1"/>
                    </a:moveTo>
                    <a:cubicBezTo>
                      <a:pt x="1203" y="1"/>
                      <a:pt x="382" y="763"/>
                      <a:pt x="132" y="1834"/>
                    </a:cubicBezTo>
                    <a:cubicBezTo>
                      <a:pt x="1" y="2406"/>
                      <a:pt x="37" y="2977"/>
                      <a:pt x="251" y="3477"/>
                    </a:cubicBezTo>
                    <a:cubicBezTo>
                      <a:pt x="477" y="4013"/>
                      <a:pt x="858" y="4346"/>
                      <a:pt x="1346" y="4465"/>
                    </a:cubicBezTo>
                    <a:cubicBezTo>
                      <a:pt x="1465" y="4501"/>
                      <a:pt x="1572" y="4513"/>
                      <a:pt x="1692" y="4513"/>
                    </a:cubicBezTo>
                    <a:cubicBezTo>
                      <a:pt x="2561" y="4513"/>
                      <a:pt x="3370" y="3739"/>
                      <a:pt x="3632" y="2679"/>
                    </a:cubicBezTo>
                    <a:cubicBezTo>
                      <a:pt x="3930" y="1465"/>
                      <a:pt x="3370" y="274"/>
                      <a:pt x="2406" y="48"/>
                    </a:cubicBezTo>
                    <a:cubicBezTo>
                      <a:pt x="2287" y="24"/>
                      <a:pt x="2180" y="1"/>
                      <a:pt x="2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9"/>
              <p:cNvSpPr/>
              <p:nvPr/>
            </p:nvSpPr>
            <p:spPr>
              <a:xfrm>
                <a:off x="7820067" y="1988713"/>
                <a:ext cx="58944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577" extrusionOk="0">
                    <a:moveTo>
                      <a:pt x="1427" y="1"/>
                    </a:moveTo>
                    <a:cubicBezTo>
                      <a:pt x="1256" y="1"/>
                      <a:pt x="1110" y="113"/>
                      <a:pt x="1060" y="290"/>
                    </a:cubicBezTo>
                    <a:lnTo>
                      <a:pt x="60" y="4076"/>
                    </a:lnTo>
                    <a:cubicBezTo>
                      <a:pt x="1" y="4291"/>
                      <a:pt x="120" y="4493"/>
                      <a:pt x="322" y="4552"/>
                    </a:cubicBezTo>
                    <a:cubicBezTo>
                      <a:pt x="370" y="4576"/>
                      <a:pt x="406" y="4576"/>
                      <a:pt x="429" y="4576"/>
                    </a:cubicBezTo>
                    <a:cubicBezTo>
                      <a:pt x="596" y="4576"/>
                      <a:pt x="763" y="4457"/>
                      <a:pt x="798" y="4291"/>
                    </a:cubicBezTo>
                    <a:lnTo>
                      <a:pt x="1799" y="492"/>
                    </a:lnTo>
                    <a:cubicBezTo>
                      <a:pt x="1858" y="290"/>
                      <a:pt x="1739" y="76"/>
                      <a:pt x="1537" y="16"/>
                    </a:cubicBezTo>
                    <a:cubicBezTo>
                      <a:pt x="1499" y="6"/>
                      <a:pt x="1463" y="1"/>
                      <a:pt x="1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9"/>
              <p:cNvSpPr/>
              <p:nvPr/>
            </p:nvSpPr>
            <p:spPr>
              <a:xfrm>
                <a:off x="7982406" y="1940424"/>
                <a:ext cx="95535" cy="9639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3040" extrusionOk="0">
                    <a:moveTo>
                      <a:pt x="1205" y="0"/>
                    </a:moveTo>
                    <a:cubicBezTo>
                      <a:pt x="1051" y="0"/>
                      <a:pt x="902" y="107"/>
                      <a:pt x="846" y="265"/>
                    </a:cubicBezTo>
                    <a:lnTo>
                      <a:pt x="36" y="2527"/>
                    </a:lnTo>
                    <a:cubicBezTo>
                      <a:pt x="0" y="2658"/>
                      <a:pt x="24" y="2801"/>
                      <a:pt x="120" y="2908"/>
                    </a:cubicBezTo>
                    <a:cubicBezTo>
                      <a:pt x="191" y="3004"/>
                      <a:pt x="298" y="3039"/>
                      <a:pt x="405" y="3039"/>
                    </a:cubicBezTo>
                    <a:cubicBezTo>
                      <a:pt x="429" y="3039"/>
                      <a:pt x="465" y="3039"/>
                      <a:pt x="501" y="3027"/>
                    </a:cubicBezTo>
                    <a:lnTo>
                      <a:pt x="2691" y="2527"/>
                    </a:lnTo>
                    <a:cubicBezTo>
                      <a:pt x="2894" y="2480"/>
                      <a:pt x="3013" y="2265"/>
                      <a:pt x="2977" y="2063"/>
                    </a:cubicBezTo>
                    <a:cubicBezTo>
                      <a:pt x="2936" y="1880"/>
                      <a:pt x="2775" y="1767"/>
                      <a:pt x="2602" y="1767"/>
                    </a:cubicBezTo>
                    <a:cubicBezTo>
                      <a:pt x="2573" y="1767"/>
                      <a:pt x="2543" y="1770"/>
                      <a:pt x="2513" y="1777"/>
                    </a:cubicBezTo>
                    <a:lnTo>
                      <a:pt x="1012" y="2123"/>
                    </a:lnTo>
                    <a:lnTo>
                      <a:pt x="1572" y="515"/>
                    </a:lnTo>
                    <a:cubicBezTo>
                      <a:pt x="1632" y="325"/>
                      <a:pt x="1524" y="99"/>
                      <a:pt x="1334" y="27"/>
                    </a:cubicBezTo>
                    <a:cubicBezTo>
                      <a:pt x="1292" y="9"/>
                      <a:pt x="1248" y="0"/>
                      <a:pt x="1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4495;p73">
            <a:extLst>
              <a:ext uri="{FF2B5EF4-FFF2-40B4-BE49-F238E27FC236}">
                <a16:creationId xmlns:a16="http://schemas.microsoft.com/office/drawing/2014/main" id="{0A3D7093-CC62-72DC-470C-D4DE7B38A171}"/>
              </a:ext>
            </a:extLst>
          </p:cNvPr>
          <p:cNvGrpSpPr/>
          <p:nvPr/>
        </p:nvGrpSpPr>
        <p:grpSpPr>
          <a:xfrm>
            <a:off x="4476963" y="3679602"/>
            <a:ext cx="536107" cy="565824"/>
            <a:chOff x="4189637" y="2061421"/>
            <a:chExt cx="790606" cy="754999"/>
          </a:xfrm>
        </p:grpSpPr>
        <p:sp>
          <p:nvSpPr>
            <p:cNvPr id="3" name="Google Shape;4496;p73">
              <a:extLst>
                <a:ext uri="{FF2B5EF4-FFF2-40B4-BE49-F238E27FC236}">
                  <a16:creationId xmlns:a16="http://schemas.microsoft.com/office/drawing/2014/main" id="{F3620B04-9178-A637-3409-8F23E9E76E1E}"/>
                </a:ext>
              </a:extLst>
            </p:cNvPr>
            <p:cNvSpPr/>
            <p:nvPr/>
          </p:nvSpPr>
          <p:spPr>
            <a:xfrm>
              <a:off x="4189637" y="2169197"/>
              <a:ext cx="703765" cy="647223"/>
            </a:xfrm>
            <a:custGeom>
              <a:avLst/>
              <a:gdLst/>
              <a:ahLst/>
              <a:cxnLst/>
              <a:rect l="l" t="t" r="r" b="b"/>
              <a:pathLst>
                <a:path w="42319" h="38919" extrusionOk="0">
                  <a:moveTo>
                    <a:pt x="0" y="26072"/>
                  </a:moveTo>
                  <a:lnTo>
                    <a:pt x="22482" y="30228"/>
                  </a:lnTo>
                  <a:lnTo>
                    <a:pt x="32873" y="38919"/>
                  </a:lnTo>
                  <a:lnTo>
                    <a:pt x="42319" y="3401"/>
                  </a:lnTo>
                  <a:lnTo>
                    <a:pt x="22482" y="0"/>
                  </a:lnTo>
                  <a:lnTo>
                    <a:pt x="10390" y="34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oogle Shape;4497;p73">
              <a:extLst>
                <a:ext uri="{FF2B5EF4-FFF2-40B4-BE49-F238E27FC236}">
                  <a16:creationId xmlns:a16="http://schemas.microsoft.com/office/drawing/2014/main" id="{0C74BB35-2497-E040-D1B4-09CE9C17E9A2}"/>
                </a:ext>
              </a:extLst>
            </p:cNvPr>
            <p:cNvGrpSpPr/>
            <p:nvPr/>
          </p:nvGrpSpPr>
          <p:grpSpPr>
            <a:xfrm>
              <a:off x="4214308" y="2061421"/>
              <a:ext cx="765934" cy="651797"/>
              <a:chOff x="-3130908" y="2080026"/>
              <a:chExt cx="716563" cy="609783"/>
            </a:xfrm>
          </p:grpSpPr>
          <p:sp>
            <p:nvSpPr>
              <p:cNvPr id="5" name="Google Shape;4498;p73">
                <a:extLst>
                  <a:ext uri="{FF2B5EF4-FFF2-40B4-BE49-F238E27FC236}">
                    <a16:creationId xmlns:a16="http://schemas.microsoft.com/office/drawing/2014/main" id="{56BB9402-5301-9CAC-0EF2-8CF49DC03005}"/>
                  </a:ext>
                </a:extLst>
              </p:cNvPr>
              <p:cNvSpPr/>
              <p:nvPr/>
            </p:nvSpPr>
            <p:spPr>
              <a:xfrm>
                <a:off x="-2896182" y="2226984"/>
                <a:ext cx="308745" cy="396348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499;p73">
                <a:extLst>
                  <a:ext uri="{FF2B5EF4-FFF2-40B4-BE49-F238E27FC236}">
                    <a16:creationId xmlns:a16="http://schemas.microsoft.com/office/drawing/2014/main" id="{9DDEA890-E76F-FAC9-A65F-DBABC108B964}"/>
                  </a:ext>
                </a:extLst>
              </p:cNvPr>
              <p:cNvSpPr/>
              <p:nvPr/>
            </p:nvSpPr>
            <p:spPr>
              <a:xfrm>
                <a:off x="-3130908" y="2436816"/>
                <a:ext cx="288532" cy="25299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00;p73">
                <a:extLst>
                  <a:ext uri="{FF2B5EF4-FFF2-40B4-BE49-F238E27FC236}">
                    <a16:creationId xmlns:a16="http://schemas.microsoft.com/office/drawing/2014/main" id="{A720EC39-5F9B-2D3D-EEA3-306AC3E7FFB9}"/>
                  </a:ext>
                </a:extLst>
              </p:cNvPr>
              <p:cNvSpPr/>
              <p:nvPr/>
            </p:nvSpPr>
            <p:spPr>
              <a:xfrm>
                <a:off x="-2702876" y="2431266"/>
                <a:ext cx="288532" cy="25311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01;p73">
                <a:extLst>
                  <a:ext uri="{FF2B5EF4-FFF2-40B4-BE49-F238E27FC236}">
                    <a16:creationId xmlns:a16="http://schemas.microsoft.com/office/drawing/2014/main" id="{A42A8309-B4C7-B123-66D9-F676E6C15366}"/>
                  </a:ext>
                </a:extLst>
              </p:cNvPr>
              <p:cNvSpPr/>
              <p:nvPr/>
            </p:nvSpPr>
            <p:spPr>
              <a:xfrm>
                <a:off x="-2853271" y="2080026"/>
                <a:ext cx="157355" cy="13780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713;p59">
            <a:extLst>
              <a:ext uri="{FF2B5EF4-FFF2-40B4-BE49-F238E27FC236}">
                <a16:creationId xmlns:a16="http://schemas.microsoft.com/office/drawing/2014/main" id="{6968CE80-EB3C-DCF0-4033-FCADEE0D23C7}"/>
              </a:ext>
            </a:extLst>
          </p:cNvPr>
          <p:cNvSpPr txBox="1">
            <a:spLocks/>
          </p:cNvSpPr>
          <p:nvPr/>
        </p:nvSpPr>
        <p:spPr>
          <a:xfrm>
            <a:off x="4647629" y="3776038"/>
            <a:ext cx="377637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r>
              <a:rPr lang="en-US" dirty="0"/>
              <a:t>     Countries can align they’re focus on athletes with certain height and weight to maybe achieve more success in the Olympics.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>
          <a:extLst>
            <a:ext uri="{FF2B5EF4-FFF2-40B4-BE49-F238E27FC236}">
              <a16:creationId xmlns:a16="http://schemas.microsoft.com/office/drawing/2014/main" id="{E42B3875-4504-995D-AE5F-04D577B8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7">
            <a:extLst>
              <a:ext uri="{FF2B5EF4-FFF2-40B4-BE49-F238E27FC236}">
                <a16:creationId xmlns:a16="http://schemas.microsoft.com/office/drawing/2014/main" id="{6D88E6D0-20BA-68C7-EA10-3CFF50EFDC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21498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models have limited power due to small sample sizes and aggregation.</a:t>
            </a:r>
            <a:endParaRPr dirty="0"/>
          </a:p>
        </p:txBody>
      </p:sp>
      <p:sp>
        <p:nvSpPr>
          <p:cNvPr id="3036" name="Google Shape;3036;p47">
            <a:extLst>
              <a:ext uri="{FF2B5EF4-FFF2-40B4-BE49-F238E27FC236}">
                <a16:creationId xmlns:a16="http://schemas.microsoft.com/office/drawing/2014/main" id="{5B8CD8E9-21D3-6685-B0D2-5F2EB15373C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25526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Dropping missing data (GDP, population) may bias results toward better-documented nations.</a:t>
            </a:r>
            <a:endParaRPr dirty="0"/>
          </a:p>
        </p:txBody>
      </p:sp>
      <p:sp>
        <p:nvSpPr>
          <p:cNvPr id="3037" name="Google Shape;3037;p47">
            <a:extLst>
              <a:ext uri="{FF2B5EF4-FFF2-40B4-BE49-F238E27FC236}">
                <a16:creationId xmlns:a16="http://schemas.microsoft.com/office/drawing/2014/main" id="{D3EB641C-C51D-D39E-8620-F3FFF9F81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375" y="445025"/>
            <a:ext cx="78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Limitations:</a:t>
            </a:r>
            <a:endParaRPr dirty="0"/>
          </a:p>
        </p:txBody>
      </p:sp>
      <p:sp>
        <p:nvSpPr>
          <p:cNvPr id="3038" name="Google Shape;3038;p47">
            <a:extLst>
              <a:ext uri="{FF2B5EF4-FFF2-40B4-BE49-F238E27FC236}">
                <a16:creationId xmlns:a16="http://schemas.microsoft.com/office/drawing/2014/main" id="{DC40EAB7-D9F0-44AF-B01A-1E2388973A87}"/>
              </a:ext>
            </a:extLst>
          </p:cNvPr>
          <p:cNvSpPr/>
          <p:nvPr/>
        </p:nvSpPr>
        <p:spPr>
          <a:xfrm>
            <a:off x="5970967" y="1685002"/>
            <a:ext cx="616719" cy="567557"/>
          </a:xfrm>
          <a:custGeom>
            <a:avLst/>
            <a:gdLst/>
            <a:ahLst/>
            <a:cxnLst/>
            <a:rect l="l" t="t" r="r" b="b"/>
            <a:pathLst>
              <a:path w="20671" h="19020" extrusionOk="0">
                <a:moveTo>
                  <a:pt x="20671" y="15027"/>
                </a:moveTo>
                <a:lnTo>
                  <a:pt x="6199" y="0"/>
                </a:lnTo>
                <a:lnTo>
                  <a:pt x="987" y="4305"/>
                </a:lnTo>
                <a:lnTo>
                  <a:pt x="0" y="8966"/>
                </a:lnTo>
                <a:lnTo>
                  <a:pt x="3426" y="17448"/>
                </a:lnTo>
                <a:lnTo>
                  <a:pt x="13395" y="1902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3039" name="Google Shape;3039;p47">
            <a:extLst>
              <a:ext uri="{FF2B5EF4-FFF2-40B4-BE49-F238E27FC236}">
                <a16:creationId xmlns:a16="http://schemas.microsoft.com/office/drawing/2014/main" id="{0EC44A26-6B05-672F-570C-DAAF885968E1}"/>
              </a:ext>
            </a:extLst>
          </p:cNvPr>
          <p:cNvGrpSpPr/>
          <p:nvPr/>
        </p:nvGrpSpPr>
        <p:grpSpPr>
          <a:xfrm>
            <a:off x="5952238" y="1758584"/>
            <a:ext cx="654851" cy="451738"/>
            <a:chOff x="6673450" y="1616550"/>
            <a:chExt cx="436975" cy="301400"/>
          </a:xfrm>
        </p:grpSpPr>
        <p:sp>
          <p:nvSpPr>
            <p:cNvPr id="3040" name="Google Shape;3040;p47">
              <a:extLst>
                <a:ext uri="{FF2B5EF4-FFF2-40B4-BE49-F238E27FC236}">
                  <a16:creationId xmlns:a16="http://schemas.microsoft.com/office/drawing/2014/main" id="{20933DEC-C2F0-82AC-7AB4-2CB1933A0C7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>
              <a:extLst>
                <a:ext uri="{FF2B5EF4-FFF2-40B4-BE49-F238E27FC236}">
                  <a16:creationId xmlns:a16="http://schemas.microsoft.com/office/drawing/2014/main" id="{91228388-E07E-1DC0-52EA-2CF7BD07C4D1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>
              <a:extLst>
                <a:ext uri="{FF2B5EF4-FFF2-40B4-BE49-F238E27FC236}">
                  <a16:creationId xmlns:a16="http://schemas.microsoft.com/office/drawing/2014/main" id="{2B3EFE2E-2F7E-5A35-90B5-5B813E678C4C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>
              <a:extLst>
                <a:ext uri="{FF2B5EF4-FFF2-40B4-BE49-F238E27FC236}">
                  <a16:creationId xmlns:a16="http://schemas.microsoft.com/office/drawing/2014/main" id="{F5C9C51D-A1C1-555A-15C1-B1C40F7CEE3B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>
              <a:extLst>
                <a:ext uri="{FF2B5EF4-FFF2-40B4-BE49-F238E27FC236}">
                  <a16:creationId xmlns:a16="http://schemas.microsoft.com/office/drawing/2014/main" id="{E67EABFB-6DB9-07B6-4580-26C3A6E02CA6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>
              <a:extLst>
                <a:ext uri="{FF2B5EF4-FFF2-40B4-BE49-F238E27FC236}">
                  <a16:creationId xmlns:a16="http://schemas.microsoft.com/office/drawing/2014/main" id="{E10EC3F6-A3B0-FDF0-435F-874C0D782372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6" name="Google Shape;3046;p47">
            <a:extLst>
              <a:ext uri="{FF2B5EF4-FFF2-40B4-BE49-F238E27FC236}">
                <a16:creationId xmlns:a16="http://schemas.microsoft.com/office/drawing/2014/main" id="{38DAF8BC-B0F4-2036-F6F2-A7005089FD96}"/>
              </a:ext>
            </a:extLst>
          </p:cNvPr>
          <p:cNvGrpSpPr/>
          <p:nvPr/>
        </p:nvGrpSpPr>
        <p:grpSpPr>
          <a:xfrm>
            <a:off x="2353225" y="1496765"/>
            <a:ext cx="390091" cy="726815"/>
            <a:chOff x="2363983" y="2056163"/>
            <a:chExt cx="390091" cy="726815"/>
          </a:xfrm>
        </p:grpSpPr>
        <p:sp>
          <p:nvSpPr>
            <p:cNvPr id="3047" name="Google Shape;3047;p47">
              <a:extLst>
                <a:ext uri="{FF2B5EF4-FFF2-40B4-BE49-F238E27FC236}">
                  <a16:creationId xmlns:a16="http://schemas.microsoft.com/office/drawing/2014/main" id="{EF422E81-4AED-1DA0-8B7A-63EC4A8A6569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48" name="Google Shape;3048;p47">
              <a:extLst>
                <a:ext uri="{FF2B5EF4-FFF2-40B4-BE49-F238E27FC236}">
                  <a16:creationId xmlns:a16="http://schemas.microsoft.com/office/drawing/2014/main" id="{70637D7D-31D4-82DB-776B-6174F307BCAC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3049" name="Google Shape;3049;p47">
                <a:extLst>
                  <a:ext uri="{FF2B5EF4-FFF2-40B4-BE49-F238E27FC236}">
                    <a16:creationId xmlns:a16="http://schemas.microsoft.com/office/drawing/2014/main" id="{549D22FC-F6A0-EE2E-5EBB-43558F708DF7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7">
                <a:extLst>
                  <a:ext uri="{FF2B5EF4-FFF2-40B4-BE49-F238E27FC236}">
                    <a16:creationId xmlns:a16="http://schemas.microsoft.com/office/drawing/2014/main" id="{7BE23BE9-7530-A6A4-89FF-D21C9AA61010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7">
                <a:extLst>
                  <a:ext uri="{FF2B5EF4-FFF2-40B4-BE49-F238E27FC236}">
                    <a16:creationId xmlns:a16="http://schemas.microsoft.com/office/drawing/2014/main" id="{D0E6DB10-B6FA-4EEE-ED9B-D1BC6364970C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7">
                <a:extLst>
                  <a:ext uri="{FF2B5EF4-FFF2-40B4-BE49-F238E27FC236}">
                    <a16:creationId xmlns:a16="http://schemas.microsoft.com/office/drawing/2014/main" id="{D38CEE32-5F7A-327B-1932-9BD7F5878CB8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7">
                <a:extLst>
                  <a:ext uri="{FF2B5EF4-FFF2-40B4-BE49-F238E27FC236}">
                    <a16:creationId xmlns:a16="http://schemas.microsoft.com/office/drawing/2014/main" id="{B362E488-ABD8-4D1E-EA59-91AB176E55A4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9CAAA7-D653-63CD-44FB-0EAF6D51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 models have limited power due to small sample sizes and aggregation.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2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553D8237-1153-BB6A-A576-993A0669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C3350828-E611-74FE-D09E-41C238E11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work: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18711D00-7EED-A406-7D6E-FB8F0C83EAD9}"/>
              </a:ext>
            </a:extLst>
          </p:cNvPr>
          <p:cNvSpPr txBox="1"/>
          <p:nvPr/>
        </p:nvSpPr>
        <p:spPr>
          <a:xfrm>
            <a:off x="863733" y="1194436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7B0D93D5-9401-CC85-F428-9EF1DB88944E}"/>
              </a:ext>
            </a:extLst>
          </p:cNvPr>
          <p:cNvSpPr txBox="1"/>
          <p:nvPr/>
        </p:nvSpPr>
        <p:spPr>
          <a:xfrm>
            <a:off x="863733" y="21022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D9570931-6A1A-8BE4-EB53-1A68CA1738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4" y="1319686"/>
            <a:ext cx="694970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Integrate sport- and athlete-level features (e.g., government investment, sports diversity).</a:t>
            </a:r>
            <a:endParaRPr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34F4DBFD-99E2-A168-5FDE-B6D1DFD8CE78}"/>
              </a:ext>
            </a:extLst>
          </p:cNvPr>
          <p:cNvSpPr txBox="1"/>
          <p:nvPr/>
        </p:nvSpPr>
        <p:spPr>
          <a:xfrm>
            <a:off x="863733" y="307129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FA9E396-90EC-8300-CA43-049B437F21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3" y="2294547"/>
            <a:ext cx="729361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Explore time-series models, more advanced ensemble and neural network models</a:t>
            </a:r>
            <a:endParaRPr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061FE5-6D3A-9CAB-AC26-D7F80698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3238218-F187-7FDC-5883-A4C9F741DC15}"/>
              </a:ext>
            </a:extLst>
          </p:cNvPr>
          <p:cNvSpPr txBox="1">
            <a:spLocks/>
          </p:cNvSpPr>
          <p:nvPr/>
        </p:nvSpPr>
        <p:spPr>
          <a:xfrm>
            <a:off x="1936112" y="3312271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Include qualitative factors: sports culture, climate, historical context.</a:t>
            </a:r>
          </a:p>
        </p:txBody>
      </p:sp>
    </p:spTree>
    <p:extLst>
      <p:ext uri="{BB962C8B-B14F-4D97-AF65-F5344CB8AC3E}">
        <p14:creationId xmlns:p14="http://schemas.microsoft.com/office/powerpoint/2010/main" val="186248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>
          <a:extLst>
            <a:ext uri="{FF2B5EF4-FFF2-40B4-BE49-F238E27FC236}">
              <a16:creationId xmlns:a16="http://schemas.microsoft.com/office/drawing/2014/main" id="{9405CAC8-A939-E013-5EAF-700F848B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65;p72">
            <a:extLst>
              <a:ext uri="{FF2B5EF4-FFF2-40B4-BE49-F238E27FC236}">
                <a16:creationId xmlns:a16="http://schemas.microsoft.com/office/drawing/2014/main" id="{9657D383-F43C-2BEF-E68D-0EE41D480C35}"/>
              </a:ext>
            </a:extLst>
          </p:cNvPr>
          <p:cNvSpPr/>
          <p:nvPr/>
        </p:nvSpPr>
        <p:spPr>
          <a:xfrm>
            <a:off x="2912496" y="2168908"/>
            <a:ext cx="401550" cy="475900"/>
          </a:xfrm>
          <a:custGeom>
            <a:avLst/>
            <a:gdLst/>
            <a:ahLst/>
            <a:cxnLst/>
            <a:rect l="l" t="t" r="r" b="b"/>
            <a:pathLst>
              <a:path w="16062" h="19036" extrusionOk="0">
                <a:moveTo>
                  <a:pt x="4792" y="19036"/>
                </a:moveTo>
                <a:lnTo>
                  <a:pt x="11803" y="16817"/>
                </a:lnTo>
                <a:lnTo>
                  <a:pt x="16062" y="9184"/>
                </a:lnTo>
                <a:lnTo>
                  <a:pt x="13534" y="0"/>
                </a:lnTo>
                <a:lnTo>
                  <a:pt x="2396" y="1642"/>
                </a:lnTo>
                <a:lnTo>
                  <a:pt x="0" y="12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456" name="Google Shape;4456;p72">
            <a:extLst>
              <a:ext uri="{FF2B5EF4-FFF2-40B4-BE49-F238E27FC236}">
                <a16:creationId xmlns:a16="http://schemas.microsoft.com/office/drawing/2014/main" id="{E5469567-547E-1CE9-7154-A1EB72AA63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459" name="Google Shape;4459;p72">
            <a:extLst>
              <a:ext uri="{FF2B5EF4-FFF2-40B4-BE49-F238E27FC236}">
                <a16:creationId xmlns:a16="http://schemas.microsoft.com/office/drawing/2014/main" id="{C76093E4-C687-50C1-1BFA-1C1A33EEEF9C}"/>
              </a:ext>
            </a:extLst>
          </p:cNvPr>
          <p:cNvSpPr/>
          <p:nvPr/>
        </p:nvSpPr>
        <p:spPr>
          <a:xfrm>
            <a:off x="4069376" y="2169188"/>
            <a:ext cx="482725" cy="434550"/>
          </a:xfrm>
          <a:custGeom>
            <a:avLst/>
            <a:gdLst/>
            <a:ahLst/>
            <a:cxnLst/>
            <a:rect l="l" t="t" r="r" b="b"/>
            <a:pathLst>
              <a:path w="19309" h="17382" extrusionOk="0">
                <a:moveTo>
                  <a:pt x="19309" y="3388"/>
                </a:moveTo>
                <a:lnTo>
                  <a:pt x="12783" y="0"/>
                </a:lnTo>
                <a:lnTo>
                  <a:pt x="0" y="4611"/>
                </a:lnTo>
                <a:lnTo>
                  <a:pt x="2678" y="10836"/>
                </a:lnTo>
                <a:lnTo>
                  <a:pt x="8704" y="17382"/>
                </a:lnTo>
                <a:lnTo>
                  <a:pt x="18305" y="111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2" name="Google Shape;4462;p72">
            <a:hlinkClick r:id="rId3"/>
            <a:extLst>
              <a:ext uri="{FF2B5EF4-FFF2-40B4-BE49-F238E27FC236}">
                <a16:creationId xmlns:a16="http://schemas.microsoft.com/office/drawing/2014/main" id="{40C2F744-BD70-EA31-63E9-0BD0998EFA32}"/>
              </a:ext>
            </a:extLst>
          </p:cNvPr>
          <p:cNvSpPr/>
          <p:nvPr/>
        </p:nvSpPr>
        <p:spPr>
          <a:xfrm>
            <a:off x="5378893" y="2142845"/>
            <a:ext cx="435175" cy="451825"/>
          </a:xfrm>
          <a:custGeom>
            <a:avLst/>
            <a:gdLst/>
            <a:ahLst/>
            <a:cxnLst/>
            <a:rect l="l" t="t" r="r" b="b"/>
            <a:pathLst>
              <a:path w="17407" h="18073" extrusionOk="0">
                <a:moveTo>
                  <a:pt x="10065" y="18073"/>
                </a:moveTo>
                <a:lnTo>
                  <a:pt x="16152" y="15187"/>
                </a:lnTo>
                <a:lnTo>
                  <a:pt x="17407" y="8095"/>
                </a:lnTo>
                <a:lnTo>
                  <a:pt x="8936" y="0"/>
                </a:lnTo>
                <a:lnTo>
                  <a:pt x="2396" y="2682"/>
                </a:lnTo>
                <a:lnTo>
                  <a:pt x="0" y="1386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8" name="Google Shape;4468;p72">
            <a:extLst>
              <a:ext uri="{FF2B5EF4-FFF2-40B4-BE49-F238E27FC236}">
                <a16:creationId xmlns:a16="http://schemas.microsoft.com/office/drawing/2014/main" id="{EAF50F81-E855-E452-7C3F-6E72B7C2A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199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4469" name="Google Shape;4469;p72">
            <a:extLst>
              <a:ext uri="{FF2B5EF4-FFF2-40B4-BE49-F238E27FC236}">
                <a16:creationId xmlns:a16="http://schemas.microsoft.com/office/drawing/2014/main" id="{7599A6C9-F11A-B46B-5E47-F3075E2D96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72938">
            <a:off x="6811176" y="667996"/>
            <a:ext cx="1069152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0" name="Google Shape;4470;p72">
            <a:extLst>
              <a:ext uri="{FF2B5EF4-FFF2-40B4-BE49-F238E27FC236}">
                <a16:creationId xmlns:a16="http://schemas.microsoft.com/office/drawing/2014/main" id="{B2A01B68-852D-0205-84DE-3C255A25B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25710">
            <a:off x="5903476" y="-86765"/>
            <a:ext cx="1069151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36B4D9E-1C4C-CF78-4FEC-8CE63ED1AFC1}"/>
              </a:ext>
            </a:extLst>
          </p:cNvPr>
          <p:cNvSpPr txBox="1"/>
          <p:nvPr/>
        </p:nvSpPr>
        <p:spPr>
          <a:xfrm>
            <a:off x="2733825" y="3120776"/>
            <a:ext cx="3408791" cy="626932"/>
          </a:xfrm>
          <a:prstGeom prst="rect">
            <a:avLst/>
          </a:prstGeom>
          <a:solidFill>
            <a:srgbClr val="F7F3E9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3" name="Picture 10" descr="‪Github png images | PNGWing‬‏">
            <a:hlinkClick r:id="rId5"/>
            <a:extLst>
              <a:ext uri="{FF2B5EF4-FFF2-40B4-BE49-F238E27FC236}">
                <a16:creationId xmlns:a16="http://schemas.microsoft.com/office/drawing/2014/main" id="{3A0B6810-133A-2252-1A28-31D8545B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89" y="2142424"/>
            <a:ext cx="528869" cy="5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Google Colab Logo, tech companies, png | PNGWing">
            <a:hlinkClick r:id="rId8"/>
            <a:extLst>
              <a:ext uri="{FF2B5EF4-FFF2-40B4-BE49-F238E27FC236}">
                <a16:creationId xmlns:a16="http://schemas.microsoft.com/office/drawing/2014/main" id="{FDF29722-A41F-EFBB-0E18-FA682F27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7065" y1="32099" x2="27065" y2="3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02" y="2163108"/>
            <a:ext cx="652728" cy="402290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4806;p91">
            <a:extLst>
              <a:ext uri="{FF2B5EF4-FFF2-40B4-BE49-F238E27FC236}">
                <a16:creationId xmlns:a16="http://schemas.microsoft.com/office/drawing/2014/main" id="{D32726EB-C4E5-CFE0-462F-88037185D43D}"/>
              </a:ext>
            </a:extLst>
          </p:cNvPr>
          <p:cNvSpPr/>
          <p:nvPr/>
        </p:nvSpPr>
        <p:spPr>
          <a:xfrm>
            <a:off x="5440898" y="2231902"/>
            <a:ext cx="332057" cy="309122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9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</a:t>
            </a:r>
            <a:r>
              <a:rPr lang="en-US" dirty="0"/>
              <a:t>d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Success, showing that features do not always correlate to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What Role Does Data Play at the Olympics? | Pure Storage Blog">
            <a:extLst>
              <a:ext uri="{FF2B5EF4-FFF2-40B4-BE49-F238E27FC236}">
                <a16:creationId xmlns:a16="http://schemas.microsoft.com/office/drawing/2014/main" id="{B3724BD7-93D1-B532-7B28-1CC85263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121" y1="38704" x2="52121" y2="38704"/>
                        <a14:foregroundMark x1="77818" y1="26574" x2="77818" y2="26574"/>
                        <a14:foregroundMark x1="76545" y1="28796" x2="76545" y2="28796"/>
                        <a14:foregroundMark x1="51697" y1="28333" x2="51697" y2="28333"/>
                        <a14:foregroundMark x1="51152" y1="22593" x2="51152" y2="22593"/>
                        <a14:foregroundMark x1="69515" y1="59074" x2="69515" y2="59074"/>
                        <a14:foregroundMark x1="67515" y1="66481" x2="67515" y2="66481"/>
                        <a14:foregroundMark x1="26061" y1="35185" x2="26061" y2="35185"/>
                        <a14:foregroundMark x1="28970" y1="65741" x2="28970" y2="65741"/>
                        <a14:foregroundMark x1="30364" y1="67315" x2="30364" y2="67315"/>
                        <a14:foregroundMark x1="30667" y1="65926" x2="30667" y2="65926"/>
                        <a14:foregroundMark x1="31030" y1="67870" x2="31030" y2="67870"/>
                        <a14:foregroundMark x1="49576" y1="86481" x2="49576" y2="86481"/>
                        <a14:backgroundMark x1="59394" y1="56759" x2="59394" y2="56759"/>
                        <a14:backgroundMark x1="63455" y1="47130" x2="55636" y2="61481"/>
                        <a14:backgroundMark x1="52909" y1="62963" x2="52909" y2="62963"/>
                        <a14:backgroundMark x1="45818" y1="46296" x2="45818" y2="46296"/>
                        <a14:backgroundMark x1="50364" y1="46111" x2="50364" y2="46111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741" y="1522040"/>
            <a:ext cx="4748193" cy="3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85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2533251" y="2504546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2500176" y="2395893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Methodology:</a:t>
            </a:r>
            <a:endParaRPr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2085729" y="17361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Modeling </a:t>
            </a:r>
          </a:p>
          <a:p>
            <a:r>
              <a:rPr lang="en-US" sz="2000" b="1" dirty="0"/>
              <a:t>Approach</a:t>
            </a:r>
            <a:endParaRPr lang="en-US" sz="2000" dirty="0"/>
          </a:p>
        </p:txBody>
      </p:sp>
      <p:pic>
        <p:nvPicPr>
          <p:cNvPr id="6" name="Google Shape;3019;p46">
            <a:extLst>
              <a:ext uri="{FF2B5EF4-FFF2-40B4-BE49-F238E27FC236}">
                <a16:creationId xmlns:a16="http://schemas.microsoft.com/office/drawing/2014/main" id="{A5706134-C5DB-5E8E-80D6-F8E95AB3FE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731" t="-29" r="27072" b="1019"/>
          <a:stretch/>
        </p:blipFill>
        <p:spPr>
          <a:xfrm>
            <a:off x="4901600" y="2263807"/>
            <a:ext cx="1561175" cy="3180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682;p58">
            <a:extLst>
              <a:ext uri="{FF2B5EF4-FFF2-40B4-BE49-F238E27FC236}">
                <a16:creationId xmlns:a16="http://schemas.microsoft.com/office/drawing/2014/main" id="{851649E0-60F0-04FC-921C-20E26A1FF981}"/>
              </a:ext>
            </a:extLst>
          </p:cNvPr>
          <p:cNvGrpSpPr/>
          <p:nvPr/>
        </p:nvGrpSpPr>
        <p:grpSpPr>
          <a:xfrm rot="10800000" flipH="1">
            <a:off x="4843260" y="2232068"/>
            <a:ext cx="1648175" cy="2636021"/>
            <a:chOff x="1047575" y="2615075"/>
            <a:chExt cx="1648175" cy="2530499"/>
          </a:xfrm>
        </p:grpSpPr>
        <p:sp>
          <p:nvSpPr>
            <p:cNvPr id="8" name="Google Shape;3683;p58">
              <a:extLst>
                <a:ext uri="{FF2B5EF4-FFF2-40B4-BE49-F238E27FC236}">
                  <a16:creationId xmlns:a16="http://schemas.microsoft.com/office/drawing/2014/main" id="{33813DF0-5786-55E5-0249-A0F8052DED75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Google Shape;3684;p58">
              <a:extLst>
                <a:ext uri="{FF2B5EF4-FFF2-40B4-BE49-F238E27FC236}">
                  <a16:creationId xmlns:a16="http://schemas.microsoft.com/office/drawing/2014/main" id="{6AB9C43B-DA17-B37C-FCD0-86ADB9D39CF4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Google Shape;3685;p58">
              <a:extLst>
                <a:ext uri="{FF2B5EF4-FFF2-40B4-BE49-F238E27FC236}">
                  <a16:creationId xmlns:a16="http://schemas.microsoft.com/office/drawing/2014/main" id="{CC3EFA38-A3C8-6B76-95A7-EC961ECE6C4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Google Shape;3702;p58">
            <a:extLst>
              <a:ext uri="{FF2B5EF4-FFF2-40B4-BE49-F238E27FC236}">
                <a16:creationId xmlns:a16="http://schemas.microsoft.com/office/drawing/2014/main" id="{80BCC988-0E39-1808-422A-2C2FD73208C4}"/>
              </a:ext>
            </a:extLst>
          </p:cNvPr>
          <p:cNvSpPr txBox="1">
            <a:spLocks/>
          </p:cNvSpPr>
          <p:nvPr/>
        </p:nvSpPr>
        <p:spPr>
          <a:xfrm>
            <a:off x="4243537" y="17361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Evaluation </a:t>
            </a:r>
          </a:p>
          <a:p>
            <a:r>
              <a:rPr lang="en-US" sz="2000" b="1" dirty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0">
          <a:extLst>
            <a:ext uri="{FF2B5EF4-FFF2-40B4-BE49-F238E27FC236}">
              <a16:creationId xmlns:a16="http://schemas.microsoft.com/office/drawing/2014/main" id="{008FC7D6-0D08-63E1-DB9F-88057938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E9FCEA3F-11A7-E2F2-951C-A0A2D50A89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67EC6B8C-08C3-BB15-5F47-5D9A50AA7E28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FCD83227-C714-9298-E54F-872F49D5476D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A077E44D-6446-D423-7811-C7A5466E13B1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11B4805-C446-203B-8A69-31AFD4E262A7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FBFCE1E1-5AE3-A821-4EE1-E52291608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1082718A-77B2-E533-EB1F-2AFBFC51ED27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7A01FA45-19E2-DC6B-A955-E046EC316C3A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C51221CD-55B0-C39E-2EEA-C32A6CCA558A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502CB229-B018-CDCE-1FB1-7453C0783771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EFA2A566-AA60-240B-CD0E-3BA7BBA609B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E9024707-659F-98D3-5E57-96CDD33158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0FAFF748-698C-6AC7-6D41-62248977AABF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DA05BAAF-47AD-6CFC-B694-745B894D41A1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E61C237C-A11D-269F-B3FB-D1540AA5E4D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C178700E-F2C2-1630-9B00-0D5B4D2A791E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1AD25086-C863-ECAB-29AF-42BEB0D0B5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32F5BCB-394E-54A4-ADB1-85B8F660C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E010B1CE-42D4-345A-2500-F651E11B9D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A9A2AECA-76EA-A4EF-DCB4-91B22D5B5D60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79732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ng World Sports Event by Slidesgo ">
  <a:themeElements>
    <a:clrScheme name="Simple Light">
      <a:dk1>
        <a:srgbClr val="000000"/>
      </a:dk1>
      <a:lt1>
        <a:srgbClr val="F7F3E9"/>
      </a:lt1>
      <a:dk2>
        <a:srgbClr val="5EAAA8"/>
      </a:dk2>
      <a:lt2>
        <a:srgbClr val="F05945"/>
      </a:lt2>
      <a:accent1>
        <a:srgbClr val="A3D2CA"/>
      </a:accent1>
      <a:accent2>
        <a:srgbClr val="E59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2039</Words>
  <Application>Microsoft Office PowerPoint</Application>
  <PresentationFormat>‫הצגה על המסך (16:9)</PresentationFormat>
  <Paragraphs>261</Paragraphs>
  <Slides>23</Slides>
  <Notes>23</Notes>
  <HiddenSlides>3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30" baseType="lpstr">
      <vt:lpstr>Open Sans</vt:lpstr>
      <vt:lpstr>Arial</vt:lpstr>
      <vt:lpstr>Josefin Slab SemiBold</vt:lpstr>
      <vt:lpstr>Poiret One</vt:lpstr>
      <vt:lpstr>Cambria Math</vt:lpstr>
      <vt:lpstr>Josefin Slab</vt:lpstr>
      <vt:lpstr>Celebrating World Sports Event by Slidesgo </vt:lpstr>
      <vt:lpstr>Understanding Olympic Medal Success: A Country-Level Data and Infividual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Methodology:</vt:lpstr>
      <vt:lpstr>Challenges with the data:</vt:lpstr>
      <vt:lpstr>RESULTS AND ANALYSIS OF SUMMER GAMES</vt:lpstr>
      <vt:lpstr>RESULTS AND ANALYSIS OF WINTER GAMES</vt:lpstr>
      <vt:lpstr>RESULTS AND ANALYSIS</vt:lpstr>
      <vt:lpstr>INDIVIDUAL PROCESSING AND RECOMMENDATIONS</vt:lpstr>
      <vt:lpstr>מצגת של PowerPoint‏</vt:lpstr>
      <vt:lpstr>INDIVIDUAL PROCESSING – ALPHINE SKIING</vt:lpstr>
      <vt:lpstr>INDIVIDUAL PROCESSING – SKELETON</vt:lpstr>
      <vt:lpstr>TRENDS &amp; RECOMMENDATIONS</vt:lpstr>
      <vt:lpstr>RECOMMENDATIONS</vt:lpstr>
      <vt:lpstr>מצגת של PowerPoint‏</vt:lpstr>
      <vt:lpstr>Conclusion:</vt:lpstr>
      <vt:lpstr>Limitations:</vt:lpstr>
      <vt:lpstr>Future work: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מקסים ליסיאנסקי</dc:creator>
  <cp:lastModifiedBy>מקסים ליסיאנסקי</cp:lastModifiedBy>
  <cp:revision>35</cp:revision>
  <dcterms:modified xsi:type="dcterms:W3CDTF">2025-06-17T09:11:20Z</dcterms:modified>
</cp:coreProperties>
</file>